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8.jpg" ContentType="image/jpeg"/>
  <Override PartName="/ppt/media/image9.jpg" ContentType="image/jpeg"/>
  <Override PartName="/ppt/media/image11.jpg" ContentType="image/jpeg"/>
  <Override PartName="/ppt/media/image12.jpg" ContentType="image/jpeg"/>
  <Override PartName="/ppt/media/image13.jpg" ContentType="image/jpeg"/>
  <Override PartName="/ppt/media/image14.jpg" ContentType="image/jpeg"/>
  <Override PartName="/ppt/media/image20.jpg" ContentType="image/jpeg"/>
  <Override PartName="/ppt/media/image21.jpg" ContentType="image/jpeg"/>
  <Override PartName="/ppt/media/image23.jpg" ContentType="image/jpeg"/>
  <Override PartName="/ppt/media/image24.jpg" ContentType="image/jpeg"/>
  <Override PartName="/ppt/media/image26.jpg" ContentType="image/jpeg"/>
  <Override PartName="/ppt/media/image27.jpg" ContentType="image/jpeg"/>
  <Override PartName="/ppt/media/image30.jpg" ContentType="image/jpeg"/>
  <Override PartName="/ppt/media/image31.jpg" ContentType="image/jpeg"/>
  <Override PartName="/ppt/media/image32.jpg" ContentType="image/jpeg"/>
  <Override PartName="/ppt/media/image33.jpg" ContentType="image/jpeg"/>
  <Override PartName="/ppt/media/image34.jpg" ContentType="image/jpeg"/>
  <Override PartName="/ppt/media/image35.jpg" ContentType="image/jpeg"/>
  <Override PartName="/ppt/media/image36.jpg" ContentType="image/jpeg"/>
  <Override PartName="/ppt/media/image37.jpg" ContentType="image/jpeg"/>
  <Override PartName="/ppt/media/image38.jpg" ContentType="image/jpeg"/>
  <Override PartName="/ppt/media/image39.jpg" ContentType="image/jpeg"/>
  <Override PartName="/ppt/media/image40.jpg" ContentType="image/jpeg"/>
  <Override PartName="/ppt/media/image41.jpg" ContentType="image/jpeg"/>
  <Override PartName="/ppt/media/image42.jpg" ContentType="image/jpeg"/>
  <Override PartName="/ppt/media/image43.jpg" ContentType="image/jpeg"/>
  <Override PartName="/ppt/media/image44.jpg" ContentType="image/jpeg"/>
  <Override PartName="/ppt/media/image45.jpg" ContentType="image/jpeg"/>
  <Override PartName="/ppt/media/image46.jpg" ContentType="image/jpeg"/>
  <Override PartName="/ppt/media/image47.jpg" ContentType="image/jpeg"/>
  <Override PartName="/ppt/media/image48.jpg" ContentType="image/jpeg"/>
  <Override PartName="/ppt/media/image49.jpg" ContentType="image/jpeg"/>
  <Override PartName="/ppt/media/image50.jpg" ContentType="image/jpeg"/>
  <Override PartName="/ppt/media/image51.jpg" ContentType="image/jpeg"/>
  <Override PartName="/ppt/media/image52.jpg" ContentType="image/jpeg"/>
  <Override PartName="/ppt/media/image66.jpg" ContentType="image/jpeg"/>
  <Override PartName="/ppt/media/image67.jpg" ContentType="image/jpeg"/>
  <Override PartName="/ppt/media/image68.jpg" ContentType="image/jpeg"/>
  <Override PartName="/ppt/media/image69.jpg" ContentType="image/jpeg"/>
  <Override PartName="/ppt/media/image70.jpg" ContentType="image/jpeg"/>
  <Override PartName="/ppt/media/image71.jpg" ContentType="image/jpeg"/>
  <Override PartName="/ppt/media/image72.jpg" ContentType="image/jpeg"/>
  <Override PartName="/ppt/media/image73.jpg" ContentType="image/jpeg"/>
  <Override PartName="/ppt/media/image74.jpg" ContentType="image/jpeg"/>
  <Override PartName="/ppt/media/image75.jpg" ContentType="image/jpeg"/>
  <Override PartName="/ppt/media/image76.jpg" ContentType="image/jpeg"/>
  <Override PartName="/ppt/media/image77.jpg" ContentType="image/jpeg"/>
  <Override PartName="/ppt/media/image78.jpg" ContentType="image/jpeg"/>
  <Override PartName="/ppt/media/image79.jpg" ContentType="image/jpeg"/>
  <Override PartName="/ppt/media/image80.jpg" ContentType="image/jpeg"/>
  <Override PartName="/ppt/media/image81.jpg" ContentType="image/jpeg"/>
  <Override PartName="/ppt/media/image82.jpg" ContentType="image/jpeg"/>
  <Override PartName="/ppt/media/image83.jpg" ContentType="image/jpeg"/>
  <Override PartName="/ppt/media/image85.jpg" ContentType="image/jpeg"/>
  <Override PartName="/ppt/media/image86.jpg" ContentType="image/jpeg"/>
  <Override PartName="/ppt/media/image87.jpg" ContentType="image/jpeg"/>
  <Override PartName="/ppt/media/image88.jpg" ContentType="image/jpeg"/>
  <Override PartName="/ppt/media/image89.jpg" ContentType="image/jpeg"/>
  <Override PartName="/ppt/media/image90.jpg" ContentType="image/jpeg"/>
  <Override PartName="/ppt/media/image91.jpg" ContentType="image/jpeg"/>
  <Override PartName="/ppt/media/image92.jpg" ContentType="image/jpeg"/>
  <Override PartName="/ppt/media/image93.jpg" ContentType="image/jpeg"/>
  <Override PartName="/ppt/media/image94.jpg" ContentType="image/jpeg"/>
  <Override PartName="/ppt/media/image95.jpg" ContentType="image/jpeg"/>
  <Override PartName="/ppt/media/image96.jpg" ContentType="image/jpeg"/>
  <Override PartName="/ppt/media/image97.jpg" ContentType="image/jpeg"/>
  <Override PartName="/ppt/media/image98.jpg" ContentType="image/jpeg"/>
  <Override PartName="/ppt/media/image99.jpg" ContentType="image/jpeg"/>
  <Override PartName="/ppt/media/image100.jpg" ContentType="image/jpeg"/>
  <Override PartName="/ppt/media/image101.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82" r:id="rId11"/>
    <p:sldId id="283" r:id="rId12"/>
    <p:sldId id="284" r:id="rId13"/>
    <p:sldId id="286" r:id="rId14"/>
    <p:sldId id="298" r:id="rId15"/>
    <p:sldId id="299" r:id="rId16"/>
    <p:sldId id="300" r:id="rId17"/>
    <p:sldId id="272" r:id="rId18"/>
    <p:sldId id="291" r:id="rId19"/>
    <p:sldId id="265" r:id="rId20"/>
    <p:sldId id="279" r:id="rId21"/>
    <p:sldId id="289" r:id="rId22"/>
    <p:sldId id="296" r:id="rId23"/>
    <p:sldId id="297" r:id="rId24"/>
    <p:sldId id="274" r:id="rId25"/>
    <p:sldId id="275" r:id="rId26"/>
    <p:sldId id="276" r:id="rId27"/>
    <p:sldId id="287" r:id="rId28"/>
    <p:sldId id="288" r:id="rId29"/>
    <p:sldId id="290" r:id="rId30"/>
    <p:sldId id="280" r:id="rId31"/>
    <p:sldId id="292" r:id="rId32"/>
    <p:sldId id="281" r:id="rId33"/>
    <p:sldId id="293" r:id="rId34"/>
    <p:sldId id="278" r:id="rId35"/>
  </p:sldIdLst>
  <p:sldSz cx="7556500" cy="10699750"/>
  <p:notesSz cx="7556500" cy="106997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42" userDrawn="1">
          <p15:clr>
            <a:srgbClr val="A4A3A4"/>
          </p15:clr>
        </p15:guide>
        <p15:guide id="2" pos="2188" userDrawn="1">
          <p15:clr>
            <a:srgbClr val="A4A3A4"/>
          </p15:clr>
        </p15:guide>
        <p15:guide id="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2" d="100"/>
          <a:sy n="52" d="100"/>
        </p:scale>
        <p:origin x="2597" y="67"/>
      </p:cViewPr>
      <p:guideLst>
        <p:guide orient="horz" pos="2842"/>
        <p:guide pos="2188"/>
        <p:guide/>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6737" y="3316922"/>
            <a:ext cx="6423025" cy="224694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3475" y="5991860"/>
            <a:ext cx="5289550" cy="26749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50" b="1" i="0">
                <a:solidFill>
                  <a:schemeClr val="tx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50" b="1" i="0">
                <a:solidFill>
                  <a:schemeClr val="tx1"/>
                </a:solidFill>
                <a:latin typeface="Tahoma"/>
                <a:cs typeface="Tahoma"/>
              </a:defRPr>
            </a:lvl1pPr>
          </a:lstStyle>
          <a:p>
            <a:endParaRPr/>
          </a:p>
        </p:txBody>
      </p:sp>
      <p:sp>
        <p:nvSpPr>
          <p:cNvPr id="3" name="Holder 3"/>
          <p:cNvSpPr>
            <a:spLocks noGrp="1"/>
          </p:cNvSpPr>
          <p:nvPr>
            <p:ph sz="half" idx="2"/>
          </p:nvPr>
        </p:nvSpPr>
        <p:spPr>
          <a:xfrm>
            <a:off x="377825" y="2460942"/>
            <a:ext cx="3287077" cy="706183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1597" y="2460942"/>
            <a:ext cx="3287077" cy="706183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12/24/2023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638375" y="2474855"/>
            <a:ext cx="2017604" cy="989767"/>
          </a:xfrm>
          <a:prstGeom prst="rect">
            <a:avLst/>
          </a:prstGeom>
        </p:spPr>
      </p:pic>
      <p:pic>
        <p:nvPicPr>
          <p:cNvPr id="17" name="bg object 17"/>
          <p:cNvPicPr/>
          <p:nvPr/>
        </p:nvPicPr>
        <p:blipFill>
          <a:blip r:embed="rId3" cstate="print"/>
          <a:stretch>
            <a:fillRect/>
          </a:stretch>
        </p:blipFill>
        <p:spPr>
          <a:xfrm>
            <a:off x="4180659" y="2504215"/>
            <a:ext cx="1690535" cy="931934"/>
          </a:xfrm>
          <a:prstGeom prst="rect">
            <a:avLst/>
          </a:prstGeom>
        </p:spPr>
      </p:pic>
      <p:pic>
        <p:nvPicPr>
          <p:cNvPr id="18" name="bg object 18"/>
          <p:cNvPicPr/>
          <p:nvPr/>
        </p:nvPicPr>
        <p:blipFill>
          <a:blip r:embed="rId4" cstate="print"/>
          <a:stretch>
            <a:fillRect/>
          </a:stretch>
        </p:blipFill>
        <p:spPr>
          <a:xfrm>
            <a:off x="692431" y="3758063"/>
            <a:ext cx="1617890" cy="1218175"/>
          </a:xfrm>
          <a:prstGeom prst="rect">
            <a:avLst/>
          </a:prstGeom>
        </p:spPr>
      </p:pic>
      <p:pic>
        <p:nvPicPr>
          <p:cNvPr id="19" name="bg object 19"/>
          <p:cNvPicPr/>
          <p:nvPr/>
        </p:nvPicPr>
        <p:blipFill>
          <a:blip r:embed="rId5" cstate="print"/>
          <a:stretch>
            <a:fillRect/>
          </a:stretch>
        </p:blipFill>
        <p:spPr>
          <a:xfrm>
            <a:off x="2649359" y="3758063"/>
            <a:ext cx="2322148" cy="1446584"/>
          </a:xfrm>
          <a:prstGeom prst="rect">
            <a:avLst/>
          </a:prstGeom>
        </p:spPr>
      </p:pic>
      <p:pic>
        <p:nvPicPr>
          <p:cNvPr id="20" name="bg object 20"/>
          <p:cNvPicPr/>
          <p:nvPr/>
        </p:nvPicPr>
        <p:blipFill>
          <a:blip r:embed="rId6" cstate="print"/>
          <a:stretch>
            <a:fillRect/>
          </a:stretch>
        </p:blipFill>
        <p:spPr>
          <a:xfrm>
            <a:off x="5121905" y="4215951"/>
            <a:ext cx="1741611" cy="825834"/>
          </a:xfrm>
          <a:prstGeom prst="rect">
            <a:avLst/>
          </a:prstGeom>
        </p:spPr>
      </p:pic>
      <p:pic>
        <p:nvPicPr>
          <p:cNvPr id="21" name="bg object 21"/>
          <p:cNvPicPr/>
          <p:nvPr/>
        </p:nvPicPr>
        <p:blipFill>
          <a:blip r:embed="rId7" cstate="print"/>
          <a:stretch>
            <a:fillRect/>
          </a:stretch>
        </p:blipFill>
        <p:spPr>
          <a:xfrm>
            <a:off x="2481743" y="5676329"/>
            <a:ext cx="2675599" cy="721575"/>
          </a:xfrm>
          <a:prstGeom prst="rect">
            <a:avLst/>
          </a:prstGeom>
        </p:spPr>
      </p:pic>
      <p:sp>
        <p:nvSpPr>
          <p:cNvPr id="2" name="Holder 2"/>
          <p:cNvSpPr>
            <a:spLocks noGrp="1"/>
          </p:cNvSpPr>
          <p:nvPr>
            <p:ph type="title"/>
          </p:nvPr>
        </p:nvSpPr>
        <p:spPr/>
        <p:txBody>
          <a:bodyPr lIns="0" tIns="0" rIns="0" bIns="0"/>
          <a:lstStyle>
            <a:lvl1pPr>
              <a:defRPr sz="5450" b="1"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12/24/2023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12/24/2023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40932" y="1439202"/>
            <a:ext cx="6474634" cy="1478280"/>
          </a:xfrm>
          <a:prstGeom prst="rect">
            <a:avLst/>
          </a:prstGeom>
        </p:spPr>
        <p:txBody>
          <a:bodyPr wrap="square" lIns="0" tIns="0" rIns="0" bIns="0">
            <a:spAutoFit/>
          </a:bodyPr>
          <a:lstStyle>
            <a:lvl1pPr>
              <a:defRPr sz="5450" b="1" i="0">
                <a:solidFill>
                  <a:schemeClr val="tx1"/>
                </a:solidFill>
                <a:latin typeface="Tahoma"/>
                <a:cs typeface="Tahoma"/>
              </a:defRPr>
            </a:lvl1pPr>
          </a:lstStyle>
          <a:p>
            <a:endParaRPr/>
          </a:p>
        </p:txBody>
      </p:sp>
      <p:sp>
        <p:nvSpPr>
          <p:cNvPr id="3" name="Holder 3"/>
          <p:cNvSpPr>
            <a:spLocks noGrp="1"/>
          </p:cNvSpPr>
          <p:nvPr>
            <p:ph type="body" idx="1"/>
          </p:nvPr>
        </p:nvSpPr>
        <p:spPr>
          <a:xfrm>
            <a:off x="544129" y="2720018"/>
            <a:ext cx="6468241" cy="416814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2569210" y="9950768"/>
            <a:ext cx="2418080" cy="53498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825" y="9950768"/>
            <a:ext cx="1737995" cy="53498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12/24/2023</a:t>
            </a:fld>
            <a:endParaRPr lang="en-US"/>
          </a:p>
        </p:txBody>
      </p:sp>
      <p:sp>
        <p:nvSpPr>
          <p:cNvPr id="6" name="Holder 6"/>
          <p:cNvSpPr>
            <a:spLocks noGrp="1"/>
          </p:cNvSpPr>
          <p:nvPr>
            <p:ph type="sldNum" sz="quarter" idx="7"/>
          </p:nvPr>
        </p:nvSpPr>
        <p:spPr>
          <a:xfrm>
            <a:off x="5440680" y="9950768"/>
            <a:ext cx="1737995" cy="53498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jp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5.xml"/><Relationship Id="rId5" Type="http://schemas.openxmlformats.org/officeDocument/2006/relationships/image" Target="../media/image34.jp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5.xml"/><Relationship Id="rId5" Type="http://schemas.openxmlformats.org/officeDocument/2006/relationships/image" Target="../media/image12.jp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image" Target="../media/image38.jpg"/><Relationship Id="rId1" Type="http://schemas.openxmlformats.org/officeDocument/2006/relationships/slideLayout" Target="../slideLayouts/slideLayout5.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5.xml"/><Relationship Id="rId5" Type="http://schemas.openxmlformats.org/officeDocument/2006/relationships/image" Target="../media/image47.jpg"/><Relationship Id="rId4"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5.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5.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25.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3.jpg"/><Relationship Id="rId2" Type="http://schemas.openxmlformats.org/officeDocument/2006/relationships/image" Target="../media/image58.jpg"/><Relationship Id="rId1" Type="http://schemas.openxmlformats.org/officeDocument/2006/relationships/slideLayout" Target="../slideLayouts/slideLayout5.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2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5.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2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5.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2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5.xml"/><Relationship Id="rId5" Type="http://schemas.openxmlformats.org/officeDocument/2006/relationships/image" Target="../media/image77.jpg"/><Relationship Id="rId4" Type="http://schemas.openxmlformats.org/officeDocument/2006/relationships/image" Target="../media/image76.jpg"/></Relationships>
</file>

<file path=ppt/slides/_rels/slide2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5.xml"/><Relationship Id="rId5" Type="http://schemas.openxmlformats.org/officeDocument/2006/relationships/image" Target="../media/image81.jpg"/><Relationship Id="rId4" Type="http://schemas.openxmlformats.org/officeDocument/2006/relationships/image" Target="../media/image80.jpg"/></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5.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jpeg"/></Relationships>
</file>

<file path=ppt/slides/_rels/slide3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5.xml"/><Relationship Id="rId5" Type="http://schemas.openxmlformats.org/officeDocument/2006/relationships/image" Target="../media/image90.jpg"/><Relationship Id="rId4" Type="http://schemas.openxmlformats.org/officeDocument/2006/relationships/image" Target="../media/image89.jpg"/></Relationships>
</file>

<file path=ppt/slides/_rels/slide3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5.xml"/><Relationship Id="rId5" Type="http://schemas.openxmlformats.org/officeDocument/2006/relationships/image" Target="../media/image94.jpg"/><Relationship Id="rId4" Type="http://schemas.openxmlformats.org/officeDocument/2006/relationships/image" Target="../media/image93.jpg"/></Relationships>
</file>

<file path=ppt/slides/_rels/slide33.xml.rels><?xml version="1.0" encoding="UTF-8" standalone="yes"?>
<Relationships xmlns="http://schemas.openxmlformats.org/package/2006/relationships"><Relationship Id="rId3" Type="http://schemas.openxmlformats.org/officeDocument/2006/relationships/image" Target="../media/image96.jpg"/><Relationship Id="rId7" Type="http://schemas.openxmlformats.org/officeDocument/2006/relationships/image" Target="../media/image100.jpg"/><Relationship Id="rId2" Type="http://schemas.openxmlformats.org/officeDocument/2006/relationships/image" Target="../media/image95.jpg"/><Relationship Id="rId1" Type="http://schemas.openxmlformats.org/officeDocument/2006/relationships/slideLayout" Target="../slideLayouts/slideLayout5.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97.jpg"/></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2.png"/><Relationship Id="rId7" Type="http://schemas.openxmlformats.org/officeDocument/2006/relationships/hyperlink" Target="mailto:iipco.trading@gmail.com" TargetMode="External"/><Relationship Id="rId2" Type="http://schemas.openxmlformats.org/officeDocument/2006/relationships/image" Target="../media/image101.jpg"/><Relationship Id="rId1" Type="http://schemas.openxmlformats.org/officeDocument/2006/relationships/slideLayout" Target="../slideLayouts/slideLayout5.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10432014"/>
            <a:ext cx="7547609" cy="247650"/>
          </a:xfrm>
          <a:custGeom>
            <a:avLst/>
            <a:gdLst/>
            <a:ahLst/>
            <a:cxnLst/>
            <a:rect l="l" t="t" r="r" b="b"/>
            <a:pathLst>
              <a:path w="7547609" h="247650">
                <a:moveTo>
                  <a:pt x="7556501" y="246761"/>
                </a:moveTo>
                <a:lnTo>
                  <a:pt x="0" y="246761"/>
                </a:lnTo>
                <a:lnTo>
                  <a:pt x="0" y="0"/>
                </a:lnTo>
                <a:lnTo>
                  <a:pt x="7556501" y="0"/>
                </a:lnTo>
                <a:lnTo>
                  <a:pt x="7556501" y="246761"/>
                </a:lnTo>
                <a:close/>
              </a:path>
            </a:pathLst>
          </a:custGeom>
          <a:solidFill>
            <a:srgbClr val="00B050"/>
          </a:solidFill>
          <a:ln>
            <a:solidFill>
              <a:srgbClr val="92D050"/>
            </a:solidFill>
          </a:ln>
        </p:spPr>
        <p:txBody>
          <a:bodyPr wrap="square" lIns="0" tIns="0" rIns="0" bIns="0" rtlCol="0"/>
          <a:lstStyle/>
          <a:p>
            <a:endParaRPr dirty="0">
              <a:solidFill>
                <a:schemeClr val="accent3"/>
              </a:solidFill>
            </a:endParaRPr>
          </a:p>
        </p:txBody>
      </p:sp>
      <p:sp>
        <p:nvSpPr>
          <p:cNvPr id="5" name="object 5"/>
          <p:cNvSpPr txBox="1"/>
          <p:nvPr/>
        </p:nvSpPr>
        <p:spPr>
          <a:xfrm>
            <a:off x="4031734" y="9341893"/>
            <a:ext cx="3287395" cy="886139"/>
          </a:xfrm>
          <a:prstGeom prst="rect">
            <a:avLst/>
          </a:prstGeom>
        </p:spPr>
        <p:txBody>
          <a:bodyPr vert="horz" wrap="square" lIns="0" tIns="29209" rIns="0" bIns="0" rtlCol="0">
            <a:spAutoFit/>
          </a:bodyPr>
          <a:lstStyle/>
          <a:p>
            <a:pPr marL="970280" marR="5080" indent="-958215">
              <a:lnSpc>
                <a:spcPts val="2170"/>
              </a:lnSpc>
              <a:spcBef>
                <a:spcPts val="229"/>
              </a:spcBef>
            </a:pPr>
            <a:r>
              <a:rPr sz="1850" b="1" spc="-30" dirty="0">
                <a:solidFill>
                  <a:schemeClr val="accent3"/>
                </a:solidFill>
                <a:latin typeface="Tahoma"/>
                <a:cs typeface="Tahoma"/>
              </a:rPr>
              <a:t>F</a:t>
            </a:r>
            <a:r>
              <a:rPr sz="1850" b="1" spc="-300" dirty="0">
                <a:solidFill>
                  <a:schemeClr val="accent3"/>
                </a:solidFill>
                <a:latin typeface="Tahoma"/>
                <a:cs typeface="Tahoma"/>
              </a:rPr>
              <a:t> </a:t>
            </a:r>
            <a:r>
              <a:rPr sz="1850" b="1" spc="65" dirty="0">
                <a:solidFill>
                  <a:schemeClr val="accent3"/>
                </a:solidFill>
                <a:latin typeface="Tahoma"/>
                <a:cs typeface="Tahoma"/>
              </a:rPr>
              <a:t>O</a:t>
            </a:r>
            <a:r>
              <a:rPr sz="1850" b="1" spc="-300" dirty="0">
                <a:solidFill>
                  <a:schemeClr val="accent3"/>
                </a:solidFill>
                <a:latin typeface="Tahoma"/>
                <a:cs typeface="Tahoma"/>
              </a:rPr>
              <a:t> </a:t>
            </a:r>
            <a:r>
              <a:rPr sz="1850" b="1" spc="-120" dirty="0">
                <a:solidFill>
                  <a:schemeClr val="accent3"/>
                </a:solidFill>
                <a:latin typeface="Tahoma"/>
                <a:cs typeface="Tahoma"/>
              </a:rPr>
              <a:t>R</a:t>
            </a:r>
            <a:r>
              <a:rPr sz="1850" b="1" dirty="0">
                <a:solidFill>
                  <a:schemeClr val="accent3"/>
                </a:solidFill>
                <a:latin typeface="Tahoma"/>
                <a:cs typeface="Tahoma"/>
              </a:rPr>
              <a:t> </a:t>
            </a:r>
            <a:r>
              <a:rPr sz="1850" b="1" spc="-240" dirty="0">
                <a:solidFill>
                  <a:schemeClr val="accent3"/>
                </a:solidFill>
                <a:latin typeface="Tahoma"/>
                <a:cs typeface="Tahoma"/>
              </a:rPr>
              <a:t> </a:t>
            </a:r>
            <a:r>
              <a:rPr sz="1850" b="1" spc="-30" dirty="0">
                <a:solidFill>
                  <a:schemeClr val="accent3"/>
                </a:solidFill>
                <a:latin typeface="Tahoma"/>
                <a:cs typeface="Tahoma"/>
              </a:rPr>
              <a:t>G</a:t>
            </a:r>
            <a:r>
              <a:rPr sz="1850" b="1" spc="-300" dirty="0">
                <a:solidFill>
                  <a:schemeClr val="accent3"/>
                </a:solidFill>
                <a:latin typeface="Tahoma"/>
                <a:cs typeface="Tahoma"/>
              </a:rPr>
              <a:t> </a:t>
            </a:r>
            <a:r>
              <a:rPr sz="1850" b="1" spc="-70" dirty="0">
                <a:solidFill>
                  <a:schemeClr val="accent3"/>
                </a:solidFill>
                <a:latin typeface="Tahoma"/>
                <a:cs typeface="Tahoma"/>
              </a:rPr>
              <a:t>E</a:t>
            </a:r>
            <a:r>
              <a:rPr sz="1850" b="1" spc="-300" dirty="0">
                <a:solidFill>
                  <a:schemeClr val="accent3"/>
                </a:solidFill>
                <a:latin typeface="Tahoma"/>
                <a:cs typeface="Tahoma"/>
              </a:rPr>
              <a:t> </a:t>
            </a:r>
            <a:r>
              <a:rPr sz="1850" b="1" spc="-15" dirty="0">
                <a:solidFill>
                  <a:schemeClr val="accent3"/>
                </a:solidFill>
                <a:latin typeface="Tahoma"/>
                <a:cs typeface="Tahoma"/>
              </a:rPr>
              <a:t>N</a:t>
            </a:r>
            <a:r>
              <a:rPr sz="1850" b="1" spc="-300" dirty="0">
                <a:solidFill>
                  <a:schemeClr val="accent3"/>
                </a:solidFill>
                <a:latin typeface="Tahoma"/>
                <a:cs typeface="Tahoma"/>
              </a:rPr>
              <a:t> </a:t>
            </a:r>
            <a:r>
              <a:rPr sz="1850" b="1" spc="-70" dirty="0">
                <a:solidFill>
                  <a:schemeClr val="accent3"/>
                </a:solidFill>
                <a:latin typeface="Tahoma"/>
                <a:cs typeface="Tahoma"/>
              </a:rPr>
              <a:t>E</a:t>
            </a:r>
            <a:r>
              <a:rPr sz="1850" b="1" spc="-300" dirty="0">
                <a:solidFill>
                  <a:schemeClr val="accent3"/>
                </a:solidFill>
                <a:latin typeface="Tahoma"/>
                <a:cs typeface="Tahoma"/>
              </a:rPr>
              <a:t> </a:t>
            </a:r>
            <a:r>
              <a:rPr sz="1850" b="1" spc="-120" dirty="0">
                <a:solidFill>
                  <a:schemeClr val="accent3"/>
                </a:solidFill>
                <a:latin typeface="Tahoma"/>
                <a:cs typeface="Tahoma"/>
              </a:rPr>
              <a:t>R</a:t>
            </a:r>
            <a:r>
              <a:rPr sz="1850" b="1" spc="-300" dirty="0">
                <a:solidFill>
                  <a:schemeClr val="accent3"/>
                </a:solidFill>
                <a:latin typeface="Tahoma"/>
                <a:cs typeface="Tahoma"/>
              </a:rPr>
              <a:t> </a:t>
            </a:r>
            <a:r>
              <a:rPr sz="1850" b="1" spc="60" dirty="0">
                <a:solidFill>
                  <a:schemeClr val="accent3"/>
                </a:solidFill>
                <a:latin typeface="Tahoma"/>
                <a:cs typeface="Tahoma"/>
              </a:rPr>
              <a:t>A</a:t>
            </a:r>
            <a:r>
              <a:rPr sz="1850" b="1" spc="-300" dirty="0">
                <a:solidFill>
                  <a:schemeClr val="accent3"/>
                </a:solidFill>
                <a:latin typeface="Tahoma"/>
                <a:cs typeface="Tahoma"/>
              </a:rPr>
              <a:t> </a:t>
            </a:r>
            <a:r>
              <a:rPr sz="1850" b="1" spc="-95" dirty="0">
                <a:solidFill>
                  <a:schemeClr val="accent3"/>
                </a:solidFill>
                <a:latin typeface="Tahoma"/>
                <a:cs typeface="Tahoma"/>
              </a:rPr>
              <a:t>L</a:t>
            </a:r>
            <a:r>
              <a:rPr sz="1850" b="1" dirty="0">
                <a:solidFill>
                  <a:schemeClr val="accent3"/>
                </a:solidFill>
                <a:latin typeface="Tahoma"/>
                <a:cs typeface="Tahoma"/>
              </a:rPr>
              <a:t> </a:t>
            </a:r>
            <a:r>
              <a:rPr sz="1850" b="1" spc="-240" dirty="0">
                <a:solidFill>
                  <a:schemeClr val="accent3"/>
                </a:solidFill>
                <a:latin typeface="Tahoma"/>
                <a:cs typeface="Tahoma"/>
              </a:rPr>
              <a:t> </a:t>
            </a:r>
            <a:r>
              <a:rPr sz="1850" b="1" spc="-25" dirty="0">
                <a:solidFill>
                  <a:schemeClr val="accent3"/>
                </a:solidFill>
                <a:latin typeface="Tahoma"/>
                <a:cs typeface="Tahoma"/>
              </a:rPr>
              <a:t>T</a:t>
            </a:r>
            <a:r>
              <a:rPr sz="1850" b="1" spc="-300" dirty="0">
                <a:solidFill>
                  <a:schemeClr val="accent3"/>
                </a:solidFill>
                <a:latin typeface="Tahoma"/>
                <a:cs typeface="Tahoma"/>
              </a:rPr>
              <a:t> </a:t>
            </a:r>
            <a:r>
              <a:rPr sz="1850" b="1" spc="-120" dirty="0">
                <a:solidFill>
                  <a:schemeClr val="accent3"/>
                </a:solidFill>
                <a:latin typeface="Tahoma"/>
                <a:cs typeface="Tahoma"/>
              </a:rPr>
              <a:t>R</a:t>
            </a:r>
            <a:r>
              <a:rPr sz="1850" b="1" spc="-300" dirty="0">
                <a:solidFill>
                  <a:schemeClr val="accent3"/>
                </a:solidFill>
                <a:latin typeface="Tahoma"/>
                <a:cs typeface="Tahoma"/>
              </a:rPr>
              <a:t> </a:t>
            </a:r>
            <a:r>
              <a:rPr sz="1850" b="1" spc="60" dirty="0">
                <a:solidFill>
                  <a:schemeClr val="accent3"/>
                </a:solidFill>
                <a:latin typeface="Tahoma"/>
                <a:cs typeface="Tahoma"/>
              </a:rPr>
              <a:t>A</a:t>
            </a:r>
            <a:r>
              <a:rPr sz="1850" b="1" spc="-300" dirty="0">
                <a:solidFill>
                  <a:schemeClr val="accent3"/>
                </a:solidFill>
                <a:latin typeface="Tahoma"/>
                <a:cs typeface="Tahoma"/>
              </a:rPr>
              <a:t> </a:t>
            </a:r>
            <a:r>
              <a:rPr sz="1850" b="1" spc="-5" dirty="0">
                <a:solidFill>
                  <a:schemeClr val="accent3"/>
                </a:solidFill>
                <a:latin typeface="Tahoma"/>
                <a:cs typeface="Tahoma"/>
              </a:rPr>
              <a:t>D</a:t>
            </a:r>
            <a:r>
              <a:rPr sz="1850" b="1" spc="-300" dirty="0">
                <a:solidFill>
                  <a:schemeClr val="accent3"/>
                </a:solidFill>
                <a:latin typeface="Tahoma"/>
                <a:cs typeface="Tahoma"/>
              </a:rPr>
              <a:t> </a:t>
            </a:r>
            <a:r>
              <a:rPr sz="1850" b="1" spc="-310" dirty="0">
                <a:solidFill>
                  <a:schemeClr val="accent3"/>
                </a:solidFill>
                <a:latin typeface="Tahoma"/>
                <a:cs typeface="Tahoma"/>
              </a:rPr>
              <a:t>I</a:t>
            </a:r>
            <a:r>
              <a:rPr sz="1850" b="1" spc="-300" dirty="0">
                <a:solidFill>
                  <a:schemeClr val="accent3"/>
                </a:solidFill>
                <a:latin typeface="Tahoma"/>
                <a:cs typeface="Tahoma"/>
              </a:rPr>
              <a:t> </a:t>
            </a:r>
            <a:r>
              <a:rPr sz="1850" b="1" spc="-15" dirty="0">
                <a:solidFill>
                  <a:schemeClr val="accent3"/>
                </a:solidFill>
                <a:latin typeface="Tahoma"/>
                <a:cs typeface="Tahoma"/>
              </a:rPr>
              <a:t>N</a:t>
            </a:r>
            <a:r>
              <a:rPr sz="1850" b="1" spc="-300" dirty="0">
                <a:solidFill>
                  <a:schemeClr val="accent3"/>
                </a:solidFill>
                <a:latin typeface="Tahoma"/>
                <a:cs typeface="Tahoma"/>
              </a:rPr>
              <a:t> </a:t>
            </a:r>
            <a:r>
              <a:rPr sz="1850" b="1" spc="-20" dirty="0">
                <a:solidFill>
                  <a:schemeClr val="accent3"/>
                </a:solidFill>
                <a:latin typeface="Tahoma"/>
                <a:cs typeface="Tahoma"/>
              </a:rPr>
              <a:t>G  </a:t>
            </a:r>
            <a:r>
              <a:rPr sz="1850" b="1" spc="-114" dirty="0">
                <a:solidFill>
                  <a:schemeClr val="accent3"/>
                </a:solidFill>
                <a:latin typeface="Tahoma"/>
                <a:cs typeface="Tahoma"/>
              </a:rPr>
              <a:t>&amp;</a:t>
            </a:r>
            <a:r>
              <a:rPr sz="1850" b="1" dirty="0">
                <a:solidFill>
                  <a:schemeClr val="accent3"/>
                </a:solidFill>
                <a:latin typeface="Tahoma"/>
                <a:cs typeface="Tahoma"/>
              </a:rPr>
              <a:t> </a:t>
            </a:r>
            <a:r>
              <a:rPr sz="1850" b="1" spc="-240" dirty="0">
                <a:solidFill>
                  <a:schemeClr val="accent3"/>
                </a:solidFill>
                <a:latin typeface="Tahoma"/>
                <a:cs typeface="Tahoma"/>
              </a:rPr>
              <a:t> </a:t>
            </a:r>
            <a:r>
              <a:rPr sz="1850" b="1" spc="15" dirty="0">
                <a:solidFill>
                  <a:schemeClr val="accent3"/>
                </a:solidFill>
                <a:latin typeface="Tahoma"/>
                <a:cs typeface="Tahoma"/>
              </a:rPr>
              <a:t>C</a:t>
            </a:r>
            <a:r>
              <a:rPr sz="1850" b="1" spc="-300" dirty="0">
                <a:solidFill>
                  <a:schemeClr val="accent3"/>
                </a:solidFill>
                <a:latin typeface="Tahoma"/>
                <a:cs typeface="Tahoma"/>
              </a:rPr>
              <a:t> </a:t>
            </a:r>
            <a:r>
              <a:rPr sz="1850" b="1" spc="65" dirty="0">
                <a:solidFill>
                  <a:schemeClr val="accent3"/>
                </a:solidFill>
                <a:latin typeface="Tahoma"/>
                <a:cs typeface="Tahoma"/>
              </a:rPr>
              <a:t>O</a:t>
            </a:r>
            <a:r>
              <a:rPr sz="1850" b="1" spc="-300" dirty="0">
                <a:solidFill>
                  <a:schemeClr val="accent3"/>
                </a:solidFill>
                <a:latin typeface="Tahoma"/>
                <a:cs typeface="Tahoma"/>
              </a:rPr>
              <a:t> </a:t>
            </a:r>
            <a:r>
              <a:rPr sz="1850" b="1" spc="-15" dirty="0">
                <a:solidFill>
                  <a:schemeClr val="accent3"/>
                </a:solidFill>
                <a:latin typeface="Tahoma"/>
                <a:cs typeface="Tahoma"/>
              </a:rPr>
              <a:t>N</a:t>
            </a:r>
            <a:r>
              <a:rPr sz="1850" b="1" spc="-300" dirty="0">
                <a:solidFill>
                  <a:schemeClr val="accent3"/>
                </a:solidFill>
                <a:latin typeface="Tahoma"/>
                <a:cs typeface="Tahoma"/>
              </a:rPr>
              <a:t> </a:t>
            </a:r>
            <a:r>
              <a:rPr sz="1850" b="1" spc="-25" dirty="0">
                <a:solidFill>
                  <a:schemeClr val="accent3"/>
                </a:solidFill>
                <a:latin typeface="Tahoma"/>
                <a:cs typeface="Tahoma"/>
              </a:rPr>
              <a:t>T</a:t>
            </a:r>
            <a:r>
              <a:rPr sz="1850" b="1" spc="-300" dirty="0">
                <a:solidFill>
                  <a:schemeClr val="accent3"/>
                </a:solidFill>
                <a:latin typeface="Tahoma"/>
                <a:cs typeface="Tahoma"/>
              </a:rPr>
              <a:t> </a:t>
            </a:r>
            <a:r>
              <a:rPr sz="1850" b="1" spc="-120" dirty="0">
                <a:solidFill>
                  <a:schemeClr val="accent3"/>
                </a:solidFill>
                <a:latin typeface="Tahoma"/>
                <a:cs typeface="Tahoma"/>
              </a:rPr>
              <a:t>R</a:t>
            </a:r>
            <a:r>
              <a:rPr sz="1850" b="1" spc="-300" dirty="0">
                <a:solidFill>
                  <a:schemeClr val="accent3"/>
                </a:solidFill>
                <a:latin typeface="Tahoma"/>
                <a:cs typeface="Tahoma"/>
              </a:rPr>
              <a:t> </a:t>
            </a:r>
            <a:r>
              <a:rPr sz="1850" b="1" spc="60" dirty="0">
                <a:solidFill>
                  <a:schemeClr val="accent3"/>
                </a:solidFill>
                <a:latin typeface="Tahoma"/>
                <a:cs typeface="Tahoma"/>
              </a:rPr>
              <a:t>A</a:t>
            </a:r>
            <a:r>
              <a:rPr sz="1850" b="1" spc="-300" dirty="0">
                <a:solidFill>
                  <a:schemeClr val="accent3"/>
                </a:solidFill>
                <a:latin typeface="Tahoma"/>
                <a:cs typeface="Tahoma"/>
              </a:rPr>
              <a:t> </a:t>
            </a:r>
            <a:r>
              <a:rPr sz="1850" b="1" spc="15" dirty="0">
                <a:solidFill>
                  <a:schemeClr val="accent3"/>
                </a:solidFill>
                <a:latin typeface="Tahoma"/>
                <a:cs typeface="Tahoma"/>
              </a:rPr>
              <a:t>C</a:t>
            </a:r>
            <a:r>
              <a:rPr sz="1850" b="1" spc="-300" dirty="0">
                <a:solidFill>
                  <a:schemeClr val="accent3"/>
                </a:solidFill>
                <a:latin typeface="Tahoma"/>
                <a:cs typeface="Tahoma"/>
              </a:rPr>
              <a:t> </a:t>
            </a:r>
            <a:r>
              <a:rPr sz="1850" b="1" spc="-25" dirty="0">
                <a:solidFill>
                  <a:schemeClr val="accent3"/>
                </a:solidFill>
                <a:latin typeface="Tahoma"/>
                <a:cs typeface="Tahoma"/>
              </a:rPr>
              <a:t>T</a:t>
            </a:r>
            <a:r>
              <a:rPr sz="1850" b="1" spc="-300" dirty="0">
                <a:solidFill>
                  <a:schemeClr val="accent3"/>
                </a:solidFill>
                <a:latin typeface="Tahoma"/>
                <a:cs typeface="Tahoma"/>
              </a:rPr>
              <a:t> </a:t>
            </a:r>
            <a:r>
              <a:rPr sz="1850" b="1" spc="-310" dirty="0">
                <a:solidFill>
                  <a:schemeClr val="accent3"/>
                </a:solidFill>
                <a:latin typeface="Tahoma"/>
                <a:cs typeface="Tahoma"/>
              </a:rPr>
              <a:t>I</a:t>
            </a:r>
            <a:r>
              <a:rPr sz="1850" b="1" spc="-300" dirty="0">
                <a:solidFill>
                  <a:schemeClr val="accent3"/>
                </a:solidFill>
                <a:latin typeface="Tahoma"/>
                <a:cs typeface="Tahoma"/>
              </a:rPr>
              <a:t> </a:t>
            </a:r>
            <a:r>
              <a:rPr sz="1850" b="1" spc="-15" dirty="0">
                <a:solidFill>
                  <a:schemeClr val="accent3"/>
                </a:solidFill>
                <a:latin typeface="Tahoma"/>
                <a:cs typeface="Tahoma"/>
              </a:rPr>
              <a:t>N</a:t>
            </a:r>
            <a:r>
              <a:rPr sz="1850" b="1" spc="-300" dirty="0">
                <a:solidFill>
                  <a:schemeClr val="accent3"/>
                </a:solidFill>
                <a:latin typeface="Tahoma"/>
                <a:cs typeface="Tahoma"/>
              </a:rPr>
              <a:t> </a:t>
            </a:r>
            <a:r>
              <a:rPr sz="1850" b="1" spc="-30" dirty="0">
                <a:solidFill>
                  <a:schemeClr val="accent3"/>
                </a:solidFill>
                <a:latin typeface="Tahoma"/>
                <a:cs typeface="Tahoma"/>
              </a:rPr>
              <a:t>G</a:t>
            </a:r>
            <a:endParaRPr sz="1850" dirty="0">
              <a:solidFill>
                <a:schemeClr val="accent3"/>
              </a:solidFill>
              <a:latin typeface="Tahoma"/>
              <a:cs typeface="Tahoma"/>
            </a:endParaRPr>
          </a:p>
          <a:p>
            <a:pPr marL="1725295">
              <a:lnSpc>
                <a:spcPct val="100000"/>
              </a:lnSpc>
              <a:spcBef>
                <a:spcPts val="600"/>
              </a:spcBef>
            </a:pPr>
            <a:r>
              <a:rPr lang="en-GB" sz="1400" b="1" spc="35" dirty="0">
                <a:solidFill>
                  <a:srgbClr val="212121"/>
                </a:solidFill>
                <a:latin typeface="Malgun Gothic"/>
                <a:cs typeface="Malgun Gothic"/>
              </a:rPr>
              <a:t>C.R.2055131901</a:t>
            </a:r>
            <a:endParaRPr sz="1250" dirty="0">
              <a:latin typeface="Malgun Gothic"/>
              <a:cs typeface="Malgun Gothic"/>
            </a:endParaRPr>
          </a:p>
        </p:txBody>
      </p:sp>
      <p:sp>
        <p:nvSpPr>
          <p:cNvPr id="6" name="object 6"/>
          <p:cNvSpPr txBox="1"/>
          <p:nvPr/>
        </p:nvSpPr>
        <p:spPr>
          <a:xfrm>
            <a:off x="245619" y="6661358"/>
            <a:ext cx="6203315" cy="1271905"/>
          </a:xfrm>
          <a:prstGeom prst="rect">
            <a:avLst/>
          </a:prstGeom>
        </p:spPr>
        <p:txBody>
          <a:bodyPr vert="horz" wrap="square" lIns="0" tIns="15875" rIns="0" bIns="0" rtlCol="0">
            <a:spAutoFit/>
          </a:bodyPr>
          <a:lstStyle/>
          <a:p>
            <a:pPr marL="12700">
              <a:lnSpc>
                <a:spcPct val="100000"/>
              </a:lnSpc>
              <a:spcBef>
                <a:spcPts val="125"/>
              </a:spcBef>
            </a:pPr>
            <a:r>
              <a:rPr sz="8150" b="1" spc="405" dirty="0">
                <a:solidFill>
                  <a:srgbClr val="FFFFFF"/>
                </a:solidFill>
                <a:latin typeface="Verdana"/>
                <a:cs typeface="Verdana"/>
              </a:rPr>
              <a:t>COMPANY</a:t>
            </a:r>
            <a:endParaRPr sz="8150" dirty="0">
              <a:latin typeface="Verdana"/>
              <a:cs typeface="Verdana"/>
            </a:endParaRPr>
          </a:p>
        </p:txBody>
      </p:sp>
      <p:sp>
        <p:nvSpPr>
          <p:cNvPr id="7" name="object 7"/>
          <p:cNvSpPr txBox="1"/>
          <p:nvPr/>
        </p:nvSpPr>
        <p:spPr>
          <a:xfrm>
            <a:off x="3625850" y="7232109"/>
            <a:ext cx="3693279" cy="1402307"/>
          </a:xfrm>
          <a:prstGeom prst="rect">
            <a:avLst/>
          </a:prstGeom>
        </p:spPr>
        <p:txBody>
          <a:bodyPr vert="horz" wrap="square" lIns="0" tIns="17145" rIns="0" bIns="0" rtlCol="0">
            <a:spAutoFit/>
          </a:bodyPr>
          <a:lstStyle/>
          <a:p>
            <a:pPr marL="12700">
              <a:lnSpc>
                <a:spcPts val="8065"/>
              </a:lnSpc>
              <a:spcBef>
                <a:spcPts val="135"/>
              </a:spcBef>
            </a:pPr>
            <a:r>
              <a:rPr sz="6750" spc="-175" dirty="0">
                <a:latin typeface="Trebuchet MS"/>
                <a:cs typeface="Trebuchet MS"/>
              </a:rPr>
              <a:t>P</a:t>
            </a:r>
            <a:r>
              <a:rPr sz="6750" spc="-1155" dirty="0">
                <a:latin typeface="Trebuchet MS"/>
                <a:cs typeface="Trebuchet MS"/>
              </a:rPr>
              <a:t> </a:t>
            </a:r>
            <a:r>
              <a:rPr sz="6750" spc="-240" dirty="0">
                <a:latin typeface="Trebuchet MS"/>
                <a:cs typeface="Trebuchet MS"/>
              </a:rPr>
              <a:t>R</a:t>
            </a:r>
            <a:r>
              <a:rPr sz="6750" spc="-1155" dirty="0">
                <a:latin typeface="Trebuchet MS"/>
                <a:cs typeface="Trebuchet MS"/>
              </a:rPr>
              <a:t> </a:t>
            </a:r>
            <a:r>
              <a:rPr sz="6750" spc="1685" dirty="0">
                <a:latin typeface="Trebuchet MS"/>
                <a:cs typeface="Trebuchet MS"/>
              </a:rPr>
              <a:t>O</a:t>
            </a:r>
            <a:r>
              <a:rPr sz="6750" spc="-160" dirty="0">
                <a:latin typeface="Trebuchet MS"/>
                <a:cs typeface="Trebuchet MS"/>
              </a:rPr>
              <a:t>F</a:t>
            </a:r>
            <a:r>
              <a:rPr sz="6750" spc="-1155" dirty="0">
                <a:latin typeface="Trebuchet MS"/>
                <a:cs typeface="Trebuchet MS"/>
              </a:rPr>
              <a:t> </a:t>
            </a:r>
            <a:r>
              <a:rPr sz="6750" spc="-390" dirty="0">
                <a:latin typeface="Trebuchet MS"/>
                <a:cs typeface="Trebuchet MS"/>
              </a:rPr>
              <a:t>I</a:t>
            </a:r>
            <a:r>
              <a:rPr sz="6750" spc="-1155" dirty="0">
                <a:latin typeface="Trebuchet MS"/>
                <a:cs typeface="Trebuchet MS"/>
              </a:rPr>
              <a:t> </a:t>
            </a:r>
            <a:r>
              <a:rPr sz="6750" spc="-650" dirty="0">
                <a:latin typeface="Trebuchet MS"/>
                <a:cs typeface="Trebuchet MS"/>
              </a:rPr>
              <a:t>L</a:t>
            </a:r>
            <a:r>
              <a:rPr sz="6750" spc="-1155" dirty="0">
                <a:latin typeface="Trebuchet MS"/>
                <a:cs typeface="Trebuchet MS"/>
              </a:rPr>
              <a:t> </a:t>
            </a:r>
            <a:r>
              <a:rPr sz="6750" spc="140" dirty="0">
                <a:latin typeface="Trebuchet MS"/>
                <a:cs typeface="Trebuchet MS"/>
              </a:rPr>
              <a:t>E</a:t>
            </a:r>
            <a:endParaRPr sz="6750" dirty="0">
              <a:latin typeface="Trebuchet MS"/>
              <a:cs typeface="Trebuchet MS"/>
            </a:endParaRPr>
          </a:p>
          <a:p>
            <a:pPr marL="285115" marR="5080" indent="220345">
              <a:lnSpc>
                <a:spcPts val="2250"/>
              </a:lnSpc>
              <a:spcBef>
                <a:spcPts val="365"/>
              </a:spcBef>
              <a:tabLst>
                <a:tab pos="2058035" algn="l"/>
                <a:tab pos="2734310" algn="l"/>
              </a:tabLst>
            </a:pPr>
            <a:r>
              <a:rPr lang="en-GB" sz="3200" b="1" spc="15" dirty="0">
                <a:solidFill>
                  <a:schemeClr val="accent3"/>
                </a:solidFill>
                <a:latin typeface="Tahoma"/>
                <a:cs typeface="Tahoma"/>
              </a:rPr>
              <a:t>GREEN SAFA </a:t>
            </a:r>
            <a:endParaRPr sz="3200" dirty="0">
              <a:solidFill>
                <a:schemeClr val="accent3"/>
              </a:solidFill>
              <a:latin typeface="Tahoma"/>
              <a:cs typeface="Tahoma"/>
            </a:endParaRPr>
          </a:p>
        </p:txBody>
      </p:sp>
      <p:sp>
        <p:nvSpPr>
          <p:cNvPr id="8" name="object 8"/>
          <p:cNvSpPr/>
          <p:nvPr/>
        </p:nvSpPr>
        <p:spPr>
          <a:xfrm>
            <a:off x="3787894" y="9046447"/>
            <a:ext cx="3531235" cy="0"/>
          </a:xfrm>
          <a:custGeom>
            <a:avLst/>
            <a:gdLst/>
            <a:ahLst/>
            <a:cxnLst/>
            <a:rect l="l" t="t" r="r" b="b"/>
            <a:pathLst>
              <a:path w="3531234">
                <a:moveTo>
                  <a:pt x="0" y="0"/>
                </a:moveTo>
                <a:lnTo>
                  <a:pt x="3530871" y="0"/>
                </a:lnTo>
              </a:path>
            </a:pathLst>
          </a:custGeom>
          <a:ln w="57102">
            <a:solidFill>
              <a:srgbClr val="92D050"/>
            </a:solidFill>
          </a:ln>
        </p:spPr>
        <p:txBody>
          <a:bodyPr wrap="square" lIns="0" tIns="0" rIns="0" bIns="0" rtlCol="0"/>
          <a:lstStyle/>
          <a:p>
            <a:endParaRPr/>
          </a:p>
        </p:txBody>
      </p:sp>
      <p:sp>
        <p:nvSpPr>
          <p:cNvPr id="9" name="object 9"/>
          <p:cNvSpPr txBox="1"/>
          <p:nvPr/>
        </p:nvSpPr>
        <p:spPr>
          <a:xfrm>
            <a:off x="245618" y="9944965"/>
            <a:ext cx="2694432" cy="270587"/>
          </a:xfrm>
          <a:prstGeom prst="rect">
            <a:avLst/>
          </a:prstGeom>
        </p:spPr>
        <p:txBody>
          <a:bodyPr vert="horz" wrap="square" lIns="0" tIns="16510" rIns="0" bIns="0" rtlCol="0">
            <a:spAutoFit/>
          </a:bodyPr>
          <a:lstStyle/>
          <a:p>
            <a:pPr marL="12700">
              <a:lnSpc>
                <a:spcPct val="100000"/>
              </a:lnSpc>
              <a:spcBef>
                <a:spcPts val="130"/>
              </a:spcBef>
            </a:pPr>
            <a:r>
              <a:rPr lang="en-GB" sz="1650" b="1" spc="10" dirty="0">
                <a:solidFill>
                  <a:schemeClr val="accent3"/>
                </a:solidFill>
                <a:latin typeface="Tahoma"/>
                <a:cs typeface="Tahoma"/>
              </a:rPr>
              <a:t>Greensafa75@gmail.com</a:t>
            </a:r>
            <a:endParaRPr sz="1650" b="1" dirty="0">
              <a:solidFill>
                <a:schemeClr val="accent3"/>
              </a:solidFill>
              <a:latin typeface="Tahoma"/>
              <a:cs typeface="Tahoma"/>
            </a:endParaRPr>
          </a:p>
        </p:txBody>
      </p:sp>
      <p:pic>
        <p:nvPicPr>
          <p:cNvPr id="13" name="Picture 12"/>
          <p:cNvPicPr>
            <a:picLocks noChangeAspect="1"/>
          </p:cNvPicPr>
          <p:nvPr/>
        </p:nvPicPr>
        <p:blipFill>
          <a:blip r:embed="rId2"/>
          <a:stretch>
            <a:fillRect/>
          </a:stretch>
        </p:blipFill>
        <p:spPr>
          <a:xfrm>
            <a:off x="229109" y="7081477"/>
            <a:ext cx="2863488" cy="2863488"/>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398" y="321005"/>
            <a:ext cx="7090020" cy="3253493"/>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398" y="3722952"/>
            <a:ext cx="7090020" cy="33051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7148" y="32634"/>
            <a:ext cx="7546982" cy="10678075"/>
          </a:xfrm>
          <a:prstGeom prst="rect">
            <a:avLst/>
          </a:prstGeom>
        </p:spPr>
      </p:pic>
      <p:pic>
        <p:nvPicPr>
          <p:cNvPr id="6" name="Picture 5"/>
          <p:cNvPicPr>
            <a:picLocks noChangeAspect="1"/>
          </p:cNvPicPr>
          <p:nvPr/>
        </p:nvPicPr>
        <p:blipFill>
          <a:blip r:embed="rId3"/>
          <a:stretch>
            <a:fillRect/>
          </a:stretch>
        </p:blipFill>
        <p:spPr>
          <a:xfrm>
            <a:off x="2244038" y="244475"/>
            <a:ext cx="3004609" cy="3004609"/>
          </a:xfrm>
          <a:prstGeom prst="rect">
            <a:avLst/>
          </a:prstGeom>
        </p:spPr>
      </p:pic>
      <p:sp>
        <p:nvSpPr>
          <p:cNvPr id="9" name="object 13"/>
          <p:cNvSpPr txBox="1">
            <a:spLocks/>
          </p:cNvSpPr>
          <p:nvPr/>
        </p:nvSpPr>
        <p:spPr>
          <a:xfrm>
            <a:off x="1644650" y="3249084"/>
            <a:ext cx="5039412" cy="1369606"/>
          </a:xfrm>
          <a:prstGeom prst="rect">
            <a:avLst/>
          </a:prstGeom>
        </p:spPr>
        <p:txBody>
          <a:bodyPr vert="horz" wrap="square" lIns="0" tIns="15240" rIns="0" bIns="0" rtlCol="0">
            <a:spAutoFit/>
          </a:bodyPr>
          <a:lstStyle>
            <a:lvl1pPr>
              <a:defRPr>
                <a:latin typeface="+mj-lt"/>
                <a:ea typeface="+mj-ea"/>
                <a:cs typeface="+mj-cs"/>
              </a:defRPr>
            </a:lvl1pPr>
          </a:lstStyle>
          <a:p>
            <a:pPr marL="12700">
              <a:spcBef>
                <a:spcPts val="120"/>
              </a:spcBef>
            </a:pPr>
            <a:r>
              <a:rPr lang="en-GB" sz="4400" b="1" kern="0" spc="-340" dirty="0">
                <a:solidFill>
                  <a:schemeClr val="bg1"/>
                </a:solidFill>
                <a:latin typeface="Verdana"/>
                <a:cs typeface="Verdana"/>
              </a:rPr>
              <a:t>GOVERNMENT    DOCUMENTS </a:t>
            </a:r>
            <a:endParaRPr lang="en-GB" sz="4400" b="1" kern="0" spc="-335" dirty="0">
              <a:solidFill>
                <a:schemeClr val="bg1"/>
              </a:solidFill>
              <a:latin typeface="Verdana"/>
              <a:cs typeface="Verdana"/>
            </a:endParaRPr>
          </a:p>
        </p:txBody>
      </p:sp>
    </p:spTree>
    <p:extLst>
      <p:ext uri="{BB962C8B-B14F-4D97-AF65-F5344CB8AC3E}">
        <p14:creationId xmlns:p14="http://schemas.microsoft.com/office/powerpoint/2010/main" val="2150081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09183" y="1589592"/>
            <a:ext cx="10287000" cy="7444365"/>
          </a:xfrm>
          <a:prstGeom prst="rect">
            <a:avLst/>
          </a:prstGeom>
        </p:spPr>
      </p:pic>
    </p:spTree>
    <p:extLst>
      <p:ext uri="{BB962C8B-B14F-4D97-AF65-F5344CB8AC3E}">
        <p14:creationId xmlns:p14="http://schemas.microsoft.com/office/powerpoint/2010/main" val="456514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0" y="320675"/>
            <a:ext cx="7116576" cy="10058400"/>
          </a:xfrm>
          <a:prstGeom prst="rect">
            <a:avLst/>
          </a:prstGeom>
        </p:spPr>
      </p:pic>
    </p:spTree>
    <p:extLst>
      <p:ext uri="{BB962C8B-B14F-4D97-AF65-F5344CB8AC3E}">
        <p14:creationId xmlns:p14="http://schemas.microsoft.com/office/powerpoint/2010/main" val="4134760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4_Page_1.jpg"/>
          <p:cNvPicPr/>
          <p:nvPr/>
        </p:nvPicPr>
        <p:blipFill>
          <a:blip r:embed="rId2" cstate="print"/>
          <a:stretch>
            <a:fillRect/>
          </a:stretch>
        </p:blipFill>
        <p:spPr>
          <a:xfrm>
            <a:off x="196850" y="244475"/>
            <a:ext cx="7162800" cy="10591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64874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050" y="320675"/>
            <a:ext cx="7116576" cy="10058400"/>
          </a:xfrm>
          <a:prstGeom prst="rect">
            <a:avLst/>
          </a:prstGeom>
        </p:spPr>
      </p:pic>
    </p:spTree>
    <p:extLst>
      <p:ext uri="{BB962C8B-B14F-4D97-AF65-F5344CB8AC3E}">
        <p14:creationId xmlns:p14="http://schemas.microsoft.com/office/powerpoint/2010/main" val="987491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428039" y="1713490"/>
            <a:ext cx="10531476" cy="7441044"/>
          </a:xfrm>
          <a:prstGeom prst="rect">
            <a:avLst/>
          </a:prstGeom>
        </p:spPr>
      </p:pic>
    </p:spTree>
    <p:extLst>
      <p:ext uri="{BB962C8B-B14F-4D97-AF65-F5344CB8AC3E}">
        <p14:creationId xmlns:p14="http://schemas.microsoft.com/office/powerpoint/2010/main" val="2575087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250" y="480273"/>
            <a:ext cx="6934200" cy="9975002"/>
          </a:xfrm>
          <a:prstGeom prst="rect">
            <a:avLst/>
          </a:prstGeom>
        </p:spPr>
      </p:pic>
    </p:spTree>
    <p:extLst>
      <p:ext uri="{BB962C8B-B14F-4D97-AF65-F5344CB8AC3E}">
        <p14:creationId xmlns:p14="http://schemas.microsoft.com/office/powerpoint/2010/main" val="1079819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7148" y="32634"/>
            <a:ext cx="7546982" cy="10678075"/>
            <a:chOff x="-27148" y="32634"/>
            <a:chExt cx="7546982" cy="10678075"/>
          </a:xfrm>
        </p:grpSpPr>
        <p:pic>
          <p:nvPicPr>
            <p:cNvPr id="3" name="object 3"/>
            <p:cNvPicPr/>
            <p:nvPr/>
          </p:nvPicPr>
          <p:blipFill>
            <a:blip r:embed="rId2" cstate="print"/>
            <a:stretch>
              <a:fillRect/>
            </a:stretch>
          </p:blipFill>
          <p:spPr>
            <a:xfrm>
              <a:off x="-27148" y="32634"/>
              <a:ext cx="7546982" cy="10678075"/>
            </a:xfrm>
            <a:prstGeom prst="rect">
              <a:avLst/>
            </a:prstGeom>
          </p:spPr>
        </p:pic>
        <p:pic>
          <p:nvPicPr>
            <p:cNvPr id="4" name="object 4"/>
            <p:cNvPicPr/>
            <p:nvPr/>
          </p:nvPicPr>
          <p:blipFill>
            <a:blip r:embed="rId3" cstate="print"/>
            <a:stretch>
              <a:fillRect/>
            </a:stretch>
          </p:blipFill>
          <p:spPr>
            <a:xfrm>
              <a:off x="286271" y="2877941"/>
              <a:ext cx="6983195" cy="1950985"/>
            </a:xfrm>
            <a:prstGeom prst="rect">
              <a:avLst/>
            </a:prstGeom>
          </p:spPr>
        </p:pic>
      </p:grpSp>
      <p:pic>
        <p:nvPicPr>
          <p:cNvPr id="6" name="Picture 5"/>
          <p:cNvPicPr>
            <a:picLocks noChangeAspect="1"/>
          </p:cNvPicPr>
          <p:nvPr/>
        </p:nvPicPr>
        <p:blipFill>
          <a:blip r:embed="rId4"/>
          <a:stretch>
            <a:fillRect/>
          </a:stretch>
        </p:blipFill>
        <p:spPr>
          <a:xfrm>
            <a:off x="2244038" y="244475"/>
            <a:ext cx="3004609" cy="300460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10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688156" y="1586851"/>
            <a:ext cx="10836274" cy="7662573"/>
          </a:xfrm>
          <a:prstGeom prst="rect">
            <a:avLst/>
          </a:prstGeom>
        </p:spPr>
      </p:pic>
    </p:spTree>
    <p:extLst>
      <p:ext uri="{BB962C8B-B14F-4D97-AF65-F5344CB8AC3E}">
        <p14:creationId xmlns:p14="http://schemas.microsoft.com/office/powerpoint/2010/main" val="1854043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object 6"/>
          <p:cNvGrpSpPr/>
          <p:nvPr/>
        </p:nvGrpSpPr>
        <p:grpSpPr>
          <a:xfrm>
            <a:off x="-42398" y="8930005"/>
            <a:ext cx="7556500" cy="1769745"/>
            <a:chOff x="0" y="8918239"/>
            <a:chExt cx="7556500" cy="1769745"/>
          </a:xfrm>
          <a:solidFill>
            <a:srgbClr val="92D050"/>
          </a:solidFill>
        </p:grpSpPr>
        <p:sp>
          <p:nvSpPr>
            <p:cNvPr id="7" name="object 7"/>
            <p:cNvSpPr/>
            <p:nvPr/>
          </p:nvSpPr>
          <p:spPr>
            <a:xfrm>
              <a:off x="0" y="8918239"/>
              <a:ext cx="7556500" cy="1769745"/>
            </a:xfrm>
            <a:custGeom>
              <a:avLst/>
              <a:gdLst/>
              <a:ahLst/>
              <a:cxnLst/>
              <a:rect l="l" t="t" r="r" b="b"/>
              <a:pathLst>
                <a:path w="7556500" h="1769745">
                  <a:moveTo>
                    <a:pt x="0" y="0"/>
                  </a:moveTo>
                  <a:lnTo>
                    <a:pt x="7555991" y="930782"/>
                  </a:lnTo>
                  <a:lnTo>
                    <a:pt x="7555991" y="1769351"/>
                  </a:lnTo>
                  <a:lnTo>
                    <a:pt x="0" y="1769351"/>
                  </a:lnTo>
                  <a:lnTo>
                    <a:pt x="0" y="0"/>
                  </a:lnTo>
                  <a:close/>
                </a:path>
              </a:pathLst>
            </a:custGeom>
            <a:grpFill/>
          </p:spPr>
          <p:txBody>
            <a:bodyPr wrap="square" lIns="0" tIns="0" rIns="0" bIns="0" rtlCol="0"/>
            <a:lstStyle/>
            <a:p>
              <a:endParaRPr/>
            </a:p>
          </p:txBody>
        </p:sp>
        <p:sp>
          <p:nvSpPr>
            <p:cNvPr id="8" name="object 8"/>
            <p:cNvSpPr/>
            <p:nvPr/>
          </p:nvSpPr>
          <p:spPr>
            <a:xfrm>
              <a:off x="0" y="9051909"/>
              <a:ext cx="7556500" cy="1635760"/>
            </a:xfrm>
            <a:custGeom>
              <a:avLst/>
              <a:gdLst/>
              <a:ahLst/>
              <a:cxnLst/>
              <a:rect l="l" t="t" r="r" b="b"/>
              <a:pathLst>
                <a:path w="7556500" h="1635759">
                  <a:moveTo>
                    <a:pt x="0" y="0"/>
                  </a:moveTo>
                  <a:lnTo>
                    <a:pt x="7555991" y="930782"/>
                  </a:lnTo>
                  <a:lnTo>
                    <a:pt x="7555991" y="1635682"/>
                  </a:lnTo>
                  <a:lnTo>
                    <a:pt x="0" y="1635682"/>
                  </a:lnTo>
                  <a:lnTo>
                    <a:pt x="0" y="0"/>
                  </a:lnTo>
                  <a:close/>
                </a:path>
              </a:pathLst>
            </a:custGeom>
            <a:solidFill>
              <a:srgbClr val="00B050"/>
            </a:solidFill>
          </p:spPr>
          <p:txBody>
            <a:bodyPr wrap="square" lIns="0" tIns="0" rIns="0" bIns="0" rtlCol="0"/>
            <a:lstStyle/>
            <a:p>
              <a:endParaRPr dirty="0"/>
            </a:p>
          </p:txBody>
        </p:sp>
      </p:grpSp>
      <p:sp>
        <p:nvSpPr>
          <p:cNvPr id="10" name="object 13"/>
          <p:cNvSpPr txBox="1">
            <a:spLocks/>
          </p:cNvSpPr>
          <p:nvPr/>
        </p:nvSpPr>
        <p:spPr>
          <a:xfrm>
            <a:off x="2923244" y="212133"/>
            <a:ext cx="3654425" cy="446276"/>
          </a:xfrm>
          <a:prstGeom prst="rect">
            <a:avLst/>
          </a:prstGeom>
        </p:spPr>
        <p:txBody>
          <a:bodyPr vert="horz" wrap="square" lIns="0" tIns="15240" rIns="0" bIns="0" rtlCol="0">
            <a:spAutoFit/>
          </a:bodyPr>
          <a:lstStyle>
            <a:lvl1pPr>
              <a:defRPr>
                <a:latin typeface="+mj-lt"/>
                <a:ea typeface="+mj-ea"/>
                <a:cs typeface="+mj-cs"/>
              </a:defRPr>
            </a:lvl1pPr>
          </a:lstStyle>
          <a:p>
            <a:pPr marL="12700">
              <a:spcBef>
                <a:spcPts val="120"/>
              </a:spcBef>
            </a:pPr>
            <a:r>
              <a:rPr lang="en-GB" sz="2800" b="1" kern="0" spc="-340" dirty="0">
                <a:solidFill>
                  <a:sysClr val="windowText" lastClr="000000"/>
                </a:solidFill>
                <a:latin typeface="Verdana"/>
                <a:cs typeface="Verdana"/>
              </a:rPr>
              <a:t>PROJECTS</a:t>
            </a:r>
            <a:r>
              <a:rPr lang="en-GB" kern="0" spc="-340" dirty="0">
                <a:solidFill>
                  <a:sysClr val="windowText" lastClr="000000"/>
                </a:solidFill>
                <a:latin typeface="Verdana"/>
                <a:cs typeface="Verdana"/>
              </a:rPr>
              <a:t> </a:t>
            </a:r>
            <a:endParaRPr lang="en-GB" kern="0" spc="-335" dirty="0">
              <a:solidFill>
                <a:sysClr val="windowText" lastClr="000000"/>
              </a:solidFill>
              <a:latin typeface="Verdana"/>
              <a:cs typeface="Verdana"/>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138" y="658545"/>
            <a:ext cx="3540528" cy="42792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138" y="5217217"/>
            <a:ext cx="3528714" cy="3452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6168" y="5186594"/>
            <a:ext cx="3492784" cy="34828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6168" y="658410"/>
            <a:ext cx="3492784" cy="4279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452" y="1579"/>
            <a:ext cx="7552055" cy="1805305"/>
            <a:chOff x="452" y="1579"/>
            <a:chExt cx="7552055" cy="1805305"/>
          </a:xfrm>
          <a:solidFill>
            <a:srgbClr val="00B050"/>
          </a:solidFill>
        </p:grpSpPr>
        <p:sp>
          <p:nvSpPr>
            <p:cNvPr id="4" name="object 4"/>
            <p:cNvSpPr/>
            <p:nvPr/>
          </p:nvSpPr>
          <p:spPr>
            <a:xfrm>
              <a:off x="452" y="1579"/>
              <a:ext cx="7552055" cy="1805305"/>
            </a:xfrm>
            <a:custGeom>
              <a:avLst/>
              <a:gdLst/>
              <a:ahLst/>
              <a:cxnLst/>
              <a:rect l="l" t="t" r="r" b="b"/>
              <a:pathLst>
                <a:path w="7552055" h="1805305">
                  <a:moveTo>
                    <a:pt x="0" y="1805220"/>
                  </a:moveTo>
                  <a:lnTo>
                    <a:pt x="0" y="0"/>
                  </a:lnTo>
                  <a:lnTo>
                    <a:pt x="7551921" y="0"/>
                  </a:lnTo>
                  <a:lnTo>
                    <a:pt x="7551921" y="842444"/>
                  </a:lnTo>
                  <a:lnTo>
                    <a:pt x="0" y="1805220"/>
                  </a:lnTo>
                  <a:close/>
                </a:path>
              </a:pathLst>
            </a:custGeom>
            <a:grpFill/>
          </p:spPr>
          <p:txBody>
            <a:bodyPr wrap="square" lIns="0" tIns="0" rIns="0" bIns="0" rtlCol="0"/>
            <a:lstStyle/>
            <a:p>
              <a:endParaRPr>
                <a:solidFill>
                  <a:schemeClr val="accent3"/>
                </a:solidFill>
              </a:endParaRPr>
            </a:p>
          </p:txBody>
        </p:sp>
        <p:sp>
          <p:nvSpPr>
            <p:cNvPr id="5" name="object 5"/>
            <p:cNvSpPr/>
            <p:nvPr/>
          </p:nvSpPr>
          <p:spPr>
            <a:xfrm>
              <a:off x="452" y="1579"/>
              <a:ext cx="7552055" cy="1633855"/>
            </a:xfrm>
            <a:custGeom>
              <a:avLst/>
              <a:gdLst/>
              <a:ahLst/>
              <a:cxnLst/>
              <a:rect l="l" t="t" r="r" b="b"/>
              <a:pathLst>
                <a:path w="7552055" h="1633855">
                  <a:moveTo>
                    <a:pt x="0" y="1633609"/>
                  </a:moveTo>
                  <a:lnTo>
                    <a:pt x="0" y="0"/>
                  </a:lnTo>
                  <a:lnTo>
                    <a:pt x="7551921" y="0"/>
                  </a:lnTo>
                  <a:lnTo>
                    <a:pt x="7551921" y="670833"/>
                  </a:lnTo>
                  <a:lnTo>
                    <a:pt x="0" y="1633609"/>
                  </a:lnTo>
                  <a:close/>
                </a:path>
              </a:pathLst>
            </a:custGeom>
            <a:solidFill>
              <a:srgbClr val="92D050"/>
            </a:solidFill>
          </p:spPr>
          <p:txBody>
            <a:bodyPr wrap="square" lIns="0" tIns="0" rIns="0" bIns="0" rtlCol="0"/>
            <a:lstStyle/>
            <a:p>
              <a:endParaRPr dirty="0">
                <a:solidFill>
                  <a:schemeClr val="accent3"/>
                </a:solidFill>
              </a:endParaRPr>
            </a:p>
          </p:txBody>
        </p:sp>
      </p:grpSp>
      <p:grpSp>
        <p:nvGrpSpPr>
          <p:cNvPr id="6" name="object 6"/>
          <p:cNvGrpSpPr/>
          <p:nvPr/>
        </p:nvGrpSpPr>
        <p:grpSpPr>
          <a:xfrm>
            <a:off x="-3993" y="5441145"/>
            <a:ext cx="7556500" cy="3302000"/>
            <a:chOff x="0" y="5499693"/>
            <a:chExt cx="7556500" cy="3302000"/>
          </a:xfrm>
        </p:grpSpPr>
        <p:sp>
          <p:nvSpPr>
            <p:cNvPr id="7" name="object 7"/>
            <p:cNvSpPr/>
            <p:nvPr/>
          </p:nvSpPr>
          <p:spPr>
            <a:xfrm>
              <a:off x="0" y="5499693"/>
              <a:ext cx="7547609" cy="142875"/>
            </a:xfrm>
            <a:custGeom>
              <a:avLst/>
              <a:gdLst/>
              <a:ahLst/>
              <a:cxnLst/>
              <a:rect l="l" t="t" r="r" b="b"/>
              <a:pathLst>
                <a:path w="7547609" h="142875">
                  <a:moveTo>
                    <a:pt x="7556501" y="142748"/>
                  </a:moveTo>
                  <a:lnTo>
                    <a:pt x="0" y="142748"/>
                  </a:lnTo>
                  <a:lnTo>
                    <a:pt x="0" y="0"/>
                  </a:lnTo>
                  <a:lnTo>
                    <a:pt x="7556501" y="0"/>
                  </a:lnTo>
                  <a:lnTo>
                    <a:pt x="7556501" y="142748"/>
                  </a:lnTo>
                  <a:close/>
                </a:path>
              </a:pathLst>
            </a:custGeom>
            <a:solidFill>
              <a:srgbClr val="FFFFFF"/>
            </a:solidFill>
          </p:spPr>
          <p:txBody>
            <a:bodyPr wrap="square" lIns="0" tIns="0" rIns="0" bIns="0" rtlCol="0"/>
            <a:lstStyle/>
            <a:p>
              <a:endParaRPr/>
            </a:p>
          </p:txBody>
        </p:sp>
        <p:pic>
          <p:nvPicPr>
            <p:cNvPr id="8" name="object 8"/>
            <p:cNvPicPr/>
            <p:nvPr/>
          </p:nvPicPr>
          <p:blipFill>
            <a:blip r:embed="rId2" cstate="print"/>
            <a:stretch>
              <a:fillRect/>
            </a:stretch>
          </p:blipFill>
          <p:spPr>
            <a:xfrm>
              <a:off x="0" y="5571010"/>
              <a:ext cx="7555991" cy="3230608"/>
            </a:xfrm>
            <a:prstGeom prst="rect">
              <a:avLst/>
            </a:prstGeom>
          </p:spPr>
        </p:pic>
      </p:grpSp>
      <p:sp>
        <p:nvSpPr>
          <p:cNvPr id="9" name="object 9"/>
          <p:cNvSpPr txBox="1"/>
          <p:nvPr/>
        </p:nvSpPr>
        <p:spPr>
          <a:xfrm>
            <a:off x="204149" y="2773639"/>
            <a:ext cx="7198359" cy="3351751"/>
          </a:xfrm>
          <a:prstGeom prst="rect">
            <a:avLst/>
          </a:prstGeom>
        </p:spPr>
        <p:txBody>
          <a:bodyPr vert="horz" wrap="square" lIns="0" tIns="12065" rIns="0" bIns="0" rtlCol="0">
            <a:spAutoFit/>
          </a:bodyPr>
          <a:lstStyle/>
          <a:p>
            <a:pPr marL="12700" marR="5080" algn="just">
              <a:lnSpc>
                <a:spcPct val="106000"/>
              </a:lnSpc>
              <a:spcBef>
                <a:spcPts val="95"/>
              </a:spcBef>
            </a:pPr>
            <a:r>
              <a:rPr lang="en-GB" sz="1650" spc="25" dirty="0">
                <a:solidFill>
                  <a:srgbClr val="212121"/>
                </a:solidFill>
                <a:latin typeface="Verdana"/>
                <a:cs typeface="Verdana"/>
              </a:rPr>
              <a:t>Green </a:t>
            </a:r>
            <a:r>
              <a:rPr lang="en-GB" sz="1650" spc="25" dirty="0" err="1">
                <a:solidFill>
                  <a:srgbClr val="212121"/>
                </a:solidFill>
                <a:latin typeface="Verdana"/>
                <a:cs typeface="Verdana"/>
              </a:rPr>
              <a:t>Safa</a:t>
            </a:r>
            <a:r>
              <a:rPr lang="en-GB" sz="1650" spc="35" dirty="0">
                <a:solidFill>
                  <a:srgbClr val="212121"/>
                </a:solidFill>
                <a:latin typeface="Verdana"/>
                <a:cs typeface="Verdana"/>
              </a:rPr>
              <a:t> </a:t>
            </a:r>
            <a:r>
              <a:rPr sz="1650" spc="-10" dirty="0">
                <a:solidFill>
                  <a:srgbClr val="212121"/>
                </a:solidFill>
                <a:latin typeface="Verdana"/>
                <a:cs typeface="Verdana"/>
              </a:rPr>
              <a:t>is</a:t>
            </a:r>
            <a:r>
              <a:rPr sz="1650" spc="-105" dirty="0">
                <a:solidFill>
                  <a:srgbClr val="212121"/>
                </a:solidFill>
                <a:latin typeface="Verdana"/>
                <a:cs typeface="Verdana"/>
              </a:rPr>
              <a:t> </a:t>
            </a:r>
            <a:r>
              <a:rPr lang="en-GB" sz="1650" dirty="0">
                <a:solidFill>
                  <a:srgbClr val="212121"/>
                </a:solidFill>
                <a:latin typeface="Verdana"/>
                <a:cs typeface="Verdana"/>
              </a:rPr>
              <a:t>Saudi individual establishment it</a:t>
            </a:r>
            <a:r>
              <a:rPr sz="1650" spc="60" dirty="0">
                <a:solidFill>
                  <a:srgbClr val="212121"/>
                </a:solidFill>
                <a:latin typeface="Verdana"/>
                <a:cs typeface="Verdana"/>
              </a:rPr>
              <a:t> </a:t>
            </a:r>
            <a:r>
              <a:rPr sz="1650" spc="40" dirty="0">
                <a:solidFill>
                  <a:srgbClr val="212121"/>
                </a:solidFill>
                <a:latin typeface="Verdana"/>
                <a:cs typeface="Verdana"/>
              </a:rPr>
              <a:t>was </a:t>
            </a:r>
            <a:r>
              <a:rPr sz="1650" spc="70" dirty="0">
                <a:solidFill>
                  <a:srgbClr val="212121"/>
                </a:solidFill>
                <a:latin typeface="Verdana"/>
                <a:cs typeface="Verdana"/>
              </a:rPr>
              <a:t>founded </a:t>
            </a:r>
            <a:r>
              <a:rPr sz="1650" spc="50" dirty="0">
                <a:solidFill>
                  <a:srgbClr val="212121"/>
                </a:solidFill>
                <a:latin typeface="Verdana"/>
                <a:cs typeface="Verdana"/>
              </a:rPr>
              <a:t>in </a:t>
            </a:r>
            <a:r>
              <a:rPr sz="1650" spc="55" dirty="0">
                <a:solidFill>
                  <a:srgbClr val="212121"/>
                </a:solidFill>
                <a:latin typeface="Verdana"/>
                <a:cs typeface="Verdana"/>
              </a:rPr>
              <a:t>the </a:t>
            </a:r>
            <a:r>
              <a:rPr sz="1650" spc="-5" dirty="0">
                <a:solidFill>
                  <a:srgbClr val="212121"/>
                </a:solidFill>
                <a:latin typeface="Verdana"/>
                <a:cs typeface="Verdana"/>
              </a:rPr>
              <a:t>year </a:t>
            </a:r>
            <a:r>
              <a:rPr lang="en-GB" sz="1650" spc="-225" dirty="0">
                <a:solidFill>
                  <a:srgbClr val="212121"/>
                </a:solidFill>
                <a:latin typeface="Verdana"/>
                <a:cs typeface="Verdana"/>
              </a:rPr>
              <a:t>2019</a:t>
            </a:r>
            <a:r>
              <a:rPr sz="1650" spc="-220" dirty="0">
                <a:solidFill>
                  <a:srgbClr val="212121"/>
                </a:solidFill>
                <a:latin typeface="Verdana"/>
                <a:cs typeface="Verdana"/>
              </a:rPr>
              <a:t> </a:t>
            </a:r>
            <a:r>
              <a:rPr sz="1650" spc="30" dirty="0">
                <a:solidFill>
                  <a:srgbClr val="212121"/>
                </a:solidFill>
                <a:latin typeface="Verdana"/>
                <a:cs typeface="Verdana"/>
              </a:rPr>
              <a:t>by </a:t>
            </a:r>
            <a:r>
              <a:rPr sz="1650" dirty="0">
                <a:solidFill>
                  <a:srgbClr val="212121"/>
                </a:solidFill>
                <a:latin typeface="Verdana"/>
                <a:cs typeface="Verdana"/>
              </a:rPr>
              <a:t>a </a:t>
            </a:r>
            <a:r>
              <a:rPr sz="1650" spc="70" dirty="0">
                <a:solidFill>
                  <a:srgbClr val="212121"/>
                </a:solidFill>
                <a:latin typeface="Verdana"/>
                <a:cs typeface="Verdana"/>
              </a:rPr>
              <a:t>group </a:t>
            </a:r>
            <a:r>
              <a:rPr sz="1650" spc="30" dirty="0">
                <a:solidFill>
                  <a:srgbClr val="212121"/>
                </a:solidFill>
                <a:latin typeface="Verdana"/>
                <a:cs typeface="Verdana"/>
              </a:rPr>
              <a:t>of </a:t>
            </a:r>
            <a:r>
              <a:rPr sz="1650" spc="35" dirty="0">
                <a:solidFill>
                  <a:srgbClr val="212121"/>
                </a:solidFill>
                <a:latin typeface="Verdana"/>
                <a:cs typeface="Verdana"/>
              </a:rPr>
              <a:t> </a:t>
            </a:r>
            <a:r>
              <a:rPr sz="1650" spc="40" dirty="0">
                <a:solidFill>
                  <a:srgbClr val="212121"/>
                </a:solidFill>
                <a:latin typeface="Verdana"/>
                <a:cs typeface="Verdana"/>
              </a:rPr>
              <a:t>engineers </a:t>
            </a:r>
            <a:r>
              <a:rPr sz="1650" spc="-60" dirty="0">
                <a:solidFill>
                  <a:srgbClr val="212121"/>
                </a:solidFill>
                <a:latin typeface="Verdana"/>
                <a:cs typeface="Verdana"/>
              </a:rPr>
              <a:t>&amp; </a:t>
            </a:r>
            <a:r>
              <a:rPr sz="1650" spc="50" dirty="0">
                <a:solidFill>
                  <a:srgbClr val="212121"/>
                </a:solidFill>
                <a:latin typeface="Verdana"/>
                <a:cs typeface="Verdana"/>
              </a:rPr>
              <a:t>technical </a:t>
            </a:r>
            <a:r>
              <a:rPr sz="1650" spc="15" dirty="0">
                <a:solidFill>
                  <a:srgbClr val="212121"/>
                </a:solidFill>
                <a:latin typeface="Verdana"/>
                <a:cs typeface="Verdana"/>
              </a:rPr>
              <a:t>experts </a:t>
            </a:r>
            <a:r>
              <a:rPr sz="1650" spc="95" dirty="0">
                <a:solidFill>
                  <a:srgbClr val="212121"/>
                </a:solidFill>
                <a:latin typeface="Verdana"/>
                <a:cs typeface="Verdana"/>
              </a:rPr>
              <a:t>who </a:t>
            </a:r>
            <a:r>
              <a:rPr sz="1650" spc="5" dirty="0">
                <a:solidFill>
                  <a:srgbClr val="212121"/>
                </a:solidFill>
                <a:latin typeface="Verdana"/>
                <a:cs typeface="Verdana"/>
              </a:rPr>
              <a:t>are </a:t>
            </a:r>
            <a:r>
              <a:rPr sz="1650" spc="15" dirty="0">
                <a:solidFill>
                  <a:srgbClr val="212121"/>
                </a:solidFill>
                <a:latin typeface="Verdana"/>
                <a:cs typeface="Verdana"/>
              </a:rPr>
              <a:t>seniors </a:t>
            </a:r>
            <a:r>
              <a:rPr sz="1650" spc="70" dirty="0">
                <a:solidFill>
                  <a:srgbClr val="212121"/>
                </a:solidFill>
                <a:latin typeface="Verdana"/>
                <a:cs typeface="Verdana"/>
              </a:rPr>
              <a:t>with </a:t>
            </a:r>
            <a:r>
              <a:rPr sz="1650" spc="-5" dirty="0">
                <a:solidFill>
                  <a:srgbClr val="212121"/>
                </a:solidFill>
                <a:latin typeface="Verdana"/>
                <a:cs typeface="Verdana"/>
              </a:rPr>
              <a:t>vast </a:t>
            </a:r>
            <a:r>
              <a:rPr sz="1650" dirty="0">
                <a:solidFill>
                  <a:srgbClr val="212121"/>
                </a:solidFill>
                <a:latin typeface="Verdana"/>
                <a:cs typeface="Verdana"/>
              </a:rPr>
              <a:t> </a:t>
            </a:r>
            <a:r>
              <a:rPr sz="1650" spc="30" dirty="0">
                <a:solidFill>
                  <a:srgbClr val="212121"/>
                </a:solidFill>
                <a:latin typeface="Verdana"/>
                <a:cs typeface="Verdana"/>
              </a:rPr>
              <a:t>experiences</a:t>
            </a:r>
            <a:r>
              <a:rPr sz="1650" spc="15" dirty="0">
                <a:solidFill>
                  <a:srgbClr val="212121"/>
                </a:solidFill>
                <a:latin typeface="Verdana"/>
                <a:cs typeface="Verdana"/>
              </a:rPr>
              <a:t>.</a:t>
            </a:r>
            <a:endParaRPr sz="1650" dirty="0">
              <a:latin typeface="Verdana"/>
              <a:cs typeface="Verdana"/>
            </a:endParaRPr>
          </a:p>
          <a:p>
            <a:pPr marL="12700" marR="5715" algn="just">
              <a:lnSpc>
                <a:spcPct val="106000"/>
              </a:lnSpc>
              <a:spcBef>
                <a:spcPts val="1020"/>
              </a:spcBef>
            </a:pPr>
            <a:r>
              <a:rPr lang="en-GB" sz="1650" spc="10" dirty="0">
                <a:solidFill>
                  <a:srgbClr val="212121"/>
                </a:solidFill>
                <a:latin typeface="Verdana"/>
                <a:cs typeface="Verdana"/>
              </a:rPr>
              <a:t>Green </a:t>
            </a:r>
            <a:r>
              <a:rPr lang="en-GB" sz="1650" spc="10" dirty="0" err="1">
                <a:solidFill>
                  <a:srgbClr val="212121"/>
                </a:solidFill>
                <a:latin typeface="Verdana"/>
                <a:cs typeface="Verdana"/>
              </a:rPr>
              <a:t>Safa</a:t>
            </a:r>
            <a:r>
              <a:rPr lang="en-GB" sz="1650" spc="10" dirty="0">
                <a:solidFill>
                  <a:srgbClr val="212121"/>
                </a:solidFill>
                <a:latin typeface="Verdana"/>
                <a:cs typeface="Verdana"/>
              </a:rPr>
              <a:t> is a contracting company that  provides the finest and most uniquely designed landscaping and design services. We have experienced staff that are highly capable of completing the landscaping projects of any size or complexity. As a professionally trained Landscape Contractor and Irrigation Contractor GREEN SAFA provides one of the finest services. Specialized services in the field design &amp; construction of Irrigation &amp; Landscape &amp; Hardscape works, instrumentation, mechanical, water and sewer systems and Asphalt works  .</a:t>
            </a:r>
            <a:endParaRPr sz="1650" dirty="0">
              <a:latin typeface="Verdana"/>
              <a:cs typeface="Verdana"/>
            </a:endParaRPr>
          </a:p>
        </p:txBody>
      </p:sp>
      <p:sp>
        <p:nvSpPr>
          <p:cNvPr id="10" name="object 10"/>
          <p:cNvSpPr txBox="1">
            <a:spLocks noGrp="1"/>
          </p:cNvSpPr>
          <p:nvPr>
            <p:ph type="title"/>
          </p:nvPr>
        </p:nvSpPr>
        <p:spPr>
          <a:xfrm>
            <a:off x="2752088" y="1272793"/>
            <a:ext cx="4572635" cy="1478280"/>
          </a:xfrm>
          <a:prstGeom prst="rect">
            <a:avLst/>
          </a:prstGeom>
        </p:spPr>
        <p:txBody>
          <a:bodyPr vert="horz" wrap="square" lIns="0" tIns="227329" rIns="0" bIns="0" rtlCol="0">
            <a:spAutoFit/>
          </a:bodyPr>
          <a:lstStyle/>
          <a:p>
            <a:pPr marL="661035" marR="5080" indent="-648970">
              <a:lnSpc>
                <a:spcPct val="74500"/>
              </a:lnSpc>
              <a:spcBef>
                <a:spcPts val="1789"/>
              </a:spcBef>
            </a:pPr>
            <a:r>
              <a:rPr spc="-5" dirty="0">
                <a:latin typeface="Verdana"/>
                <a:cs typeface="Verdana"/>
              </a:rPr>
              <a:t>ABOUT</a:t>
            </a:r>
            <a:r>
              <a:rPr spc="-315" dirty="0">
                <a:latin typeface="Verdana"/>
                <a:cs typeface="Verdana"/>
              </a:rPr>
              <a:t> </a:t>
            </a:r>
            <a:r>
              <a:rPr spc="-110" dirty="0">
                <a:latin typeface="Verdana"/>
                <a:cs typeface="Verdana"/>
              </a:rPr>
              <a:t>OUR </a:t>
            </a:r>
            <a:r>
              <a:rPr spc="-1845" dirty="0">
                <a:latin typeface="Verdana"/>
                <a:cs typeface="Verdana"/>
              </a:rPr>
              <a:t> </a:t>
            </a:r>
            <a:r>
              <a:rPr spc="120" dirty="0">
                <a:latin typeface="Verdana"/>
                <a:cs typeface="Verdana"/>
              </a:rPr>
              <a:t>C</a:t>
            </a:r>
            <a:r>
              <a:rPr dirty="0">
                <a:latin typeface="Verdana"/>
                <a:cs typeface="Verdana"/>
              </a:rPr>
              <a:t>O</a:t>
            </a:r>
            <a:r>
              <a:rPr spc="50" dirty="0">
                <a:latin typeface="Verdana"/>
                <a:cs typeface="Verdana"/>
              </a:rPr>
              <a:t>M</a:t>
            </a:r>
            <a:r>
              <a:rPr spc="65" dirty="0">
                <a:latin typeface="Verdana"/>
                <a:cs typeface="Verdana"/>
              </a:rPr>
              <a:t>P</a:t>
            </a:r>
            <a:r>
              <a:rPr spc="175" dirty="0">
                <a:latin typeface="Verdana"/>
                <a:cs typeface="Verdana"/>
              </a:rPr>
              <a:t>A</a:t>
            </a:r>
            <a:r>
              <a:rPr spc="-220" dirty="0">
                <a:latin typeface="Verdana"/>
                <a:cs typeface="Verdana"/>
              </a:rPr>
              <a:t>N</a:t>
            </a:r>
            <a:r>
              <a:rPr spc="-130" dirty="0">
                <a:latin typeface="Verdana"/>
                <a:cs typeface="Verdana"/>
              </a:rPr>
              <a:t>Y</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313" y="6196708"/>
            <a:ext cx="7254996" cy="433476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6"/>
          <p:cNvGrpSpPr/>
          <p:nvPr/>
        </p:nvGrpSpPr>
        <p:grpSpPr>
          <a:xfrm>
            <a:off x="0" y="8918239"/>
            <a:ext cx="7556500" cy="1769745"/>
            <a:chOff x="0" y="8918239"/>
            <a:chExt cx="7556500" cy="1769745"/>
          </a:xfrm>
          <a:solidFill>
            <a:srgbClr val="92D050"/>
          </a:solidFill>
        </p:grpSpPr>
        <p:sp>
          <p:nvSpPr>
            <p:cNvPr id="7" name="object 7"/>
            <p:cNvSpPr/>
            <p:nvPr/>
          </p:nvSpPr>
          <p:spPr>
            <a:xfrm>
              <a:off x="0" y="8918239"/>
              <a:ext cx="7556500" cy="1769745"/>
            </a:xfrm>
            <a:custGeom>
              <a:avLst/>
              <a:gdLst/>
              <a:ahLst/>
              <a:cxnLst/>
              <a:rect l="l" t="t" r="r" b="b"/>
              <a:pathLst>
                <a:path w="7556500" h="1769745">
                  <a:moveTo>
                    <a:pt x="0" y="0"/>
                  </a:moveTo>
                  <a:lnTo>
                    <a:pt x="7555991" y="930782"/>
                  </a:lnTo>
                  <a:lnTo>
                    <a:pt x="7555991" y="1769351"/>
                  </a:lnTo>
                  <a:lnTo>
                    <a:pt x="0" y="1769351"/>
                  </a:lnTo>
                  <a:lnTo>
                    <a:pt x="0" y="0"/>
                  </a:lnTo>
                  <a:close/>
                </a:path>
              </a:pathLst>
            </a:custGeom>
            <a:grpFill/>
          </p:spPr>
          <p:txBody>
            <a:bodyPr wrap="square" lIns="0" tIns="0" rIns="0" bIns="0" rtlCol="0"/>
            <a:lstStyle/>
            <a:p>
              <a:endParaRPr/>
            </a:p>
          </p:txBody>
        </p:sp>
        <p:sp>
          <p:nvSpPr>
            <p:cNvPr id="8" name="object 8"/>
            <p:cNvSpPr/>
            <p:nvPr/>
          </p:nvSpPr>
          <p:spPr>
            <a:xfrm>
              <a:off x="0" y="9051909"/>
              <a:ext cx="7556500" cy="1635760"/>
            </a:xfrm>
            <a:custGeom>
              <a:avLst/>
              <a:gdLst/>
              <a:ahLst/>
              <a:cxnLst/>
              <a:rect l="l" t="t" r="r" b="b"/>
              <a:pathLst>
                <a:path w="7556500" h="1635759">
                  <a:moveTo>
                    <a:pt x="0" y="0"/>
                  </a:moveTo>
                  <a:lnTo>
                    <a:pt x="7555991" y="930782"/>
                  </a:lnTo>
                  <a:lnTo>
                    <a:pt x="7555991" y="1635682"/>
                  </a:lnTo>
                  <a:lnTo>
                    <a:pt x="0" y="1635682"/>
                  </a:lnTo>
                  <a:lnTo>
                    <a:pt x="0" y="0"/>
                  </a:lnTo>
                  <a:close/>
                </a:path>
              </a:pathLst>
            </a:custGeom>
            <a:solidFill>
              <a:srgbClr val="00B050"/>
            </a:solidFill>
          </p:spPr>
          <p:txBody>
            <a:bodyPr wrap="square" lIns="0" tIns="0" rIns="0" bIns="0" rtlCol="0"/>
            <a:lstStyle/>
            <a:p>
              <a:endParaRPr dirty="0"/>
            </a:p>
          </p:txBody>
        </p:sp>
      </p:grpSp>
      <p:sp>
        <p:nvSpPr>
          <p:cNvPr id="10" name="object 13"/>
          <p:cNvSpPr txBox="1">
            <a:spLocks/>
          </p:cNvSpPr>
          <p:nvPr/>
        </p:nvSpPr>
        <p:spPr>
          <a:xfrm>
            <a:off x="2923244" y="212133"/>
            <a:ext cx="3654425" cy="446276"/>
          </a:xfrm>
          <a:prstGeom prst="rect">
            <a:avLst/>
          </a:prstGeom>
        </p:spPr>
        <p:txBody>
          <a:bodyPr vert="horz" wrap="square" lIns="0" tIns="15240" rIns="0" bIns="0" rtlCol="0">
            <a:spAutoFit/>
          </a:bodyPr>
          <a:lstStyle>
            <a:lvl1pPr>
              <a:defRPr>
                <a:latin typeface="+mj-lt"/>
                <a:ea typeface="+mj-ea"/>
                <a:cs typeface="+mj-cs"/>
              </a:defRPr>
            </a:lvl1pPr>
          </a:lstStyle>
          <a:p>
            <a:pPr marL="12700">
              <a:spcBef>
                <a:spcPts val="120"/>
              </a:spcBef>
            </a:pPr>
            <a:r>
              <a:rPr lang="en-GB" sz="2800" b="1" kern="0" spc="-340" dirty="0">
                <a:solidFill>
                  <a:sysClr val="windowText" lastClr="000000"/>
                </a:solidFill>
                <a:latin typeface="Verdana"/>
                <a:cs typeface="Verdana"/>
              </a:rPr>
              <a:t>PROJECTS</a:t>
            </a:r>
            <a:r>
              <a:rPr lang="en-GB" kern="0" spc="-340" dirty="0">
                <a:solidFill>
                  <a:sysClr val="windowText" lastClr="000000"/>
                </a:solidFill>
                <a:latin typeface="Verdana"/>
                <a:cs typeface="Verdana"/>
              </a:rPr>
              <a:t> </a:t>
            </a:r>
            <a:endParaRPr lang="en-GB" kern="0" spc="-335" dirty="0">
              <a:solidFill>
                <a:sysClr val="windowText" lastClr="000000"/>
              </a:solidFill>
              <a:latin typeface="Verdana"/>
              <a:cs typeface="Verdana"/>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6850" y="676742"/>
            <a:ext cx="3460705" cy="4215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 y="709823"/>
            <a:ext cx="3505200" cy="41905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300" y="5034035"/>
            <a:ext cx="3505200" cy="38755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6850" y="5033720"/>
            <a:ext cx="3460705" cy="3884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21455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6"/>
          <p:cNvGrpSpPr/>
          <p:nvPr/>
        </p:nvGrpSpPr>
        <p:grpSpPr>
          <a:xfrm>
            <a:off x="0" y="8918239"/>
            <a:ext cx="7556500" cy="1769745"/>
            <a:chOff x="0" y="8918239"/>
            <a:chExt cx="7556500" cy="1769745"/>
          </a:xfrm>
          <a:solidFill>
            <a:srgbClr val="92D050"/>
          </a:solidFill>
        </p:grpSpPr>
        <p:sp>
          <p:nvSpPr>
            <p:cNvPr id="7" name="object 7"/>
            <p:cNvSpPr/>
            <p:nvPr/>
          </p:nvSpPr>
          <p:spPr>
            <a:xfrm>
              <a:off x="0" y="8918239"/>
              <a:ext cx="7556500" cy="1769745"/>
            </a:xfrm>
            <a:custGeom>
              <a:avLst/>
              <a:gdLst/>
              <a:ahLst/>
              <a:cxnLst/>
              <a:rect l="l" t="t" r="r" b="b"/>
              <a:pathLst>
                <a:path w="7556500" h="1769745">
                  <a:moveTo>
                    <a:pt x="0" y="0"/>
                  </a:moveTo>
                  <a:lnTo>
                    <a:pt x="7555991" y="930782"/>
                  </a:lnTo>
                  <a:lnTo>
                    <a:pt x="7555991" y="1769351"/>
                  </a:lnTo>
                  <a:lnTo>
                    <a:pt x="0" y="1769351"/>
                  </a:lnTo>
                  <a:lnTo>
                    <a:pt x="0" y="0"/>
                  </a:lnTo>
                  <a:close/>
                </a:path>
              </a:pathLst>
            </a:custGeom>
            <a:grpFill/>
          </p:spPr>
          <p:txBody>
            <a:bodyPr wrap="square" lIns="0" tIns="0" rIns="0" bIns="0" rtlCol="0"/>
            <a:lstStyle/>
            <a:p>
              <a:endParaRPr/>
            </a:p>
          </p:txBody>
        </p:sp>
        <p:sp>
          <p:nvSpPr>
            <p:cNvPr id="8" name="object 8"/>
            <p:cNvSpPr/>
            <p:nvPr/>
          </p:nvSpPr>
          <p:spPr>
            <a:xfrm>
              <a:off x="0" y="9051909"/>
              <a:ext cx="7556500" cy="1635760"/>
            </a:xfrm>
            <a:custGeom>
              <a:avLst/>
              <a:gdLst/>
              <a:ahLst/>
              <a:cxnLst/>
              <a:rect l="l" t="t" r="r" b="b"/>
              <a:pathLst>
                <a:path w="7556500" h="1635759">
                  <a:moveTo>
                    <a:pt x="0" y="0"/>
                  </a:moveTo>
                  <a:lnTo>
                    <a:pt x="7555991" y="930782"/>
                  </a:lnTo>
                  <a:lnTo>
                    <a:pt x="7555991" y="1635682"/>
                  </a:lnTo>
                  <a:lnTo>
                    <a:pt x="0" y="1635682"/>
                  </a:lnTo>
                  <a:lnTo>
                    <a:pt x="0" y="0"/>
                  </a:lnTo>
                  <a:close/>
                </a:path>
              </a:pathLst>
            </a:custGeom>
            <a:solidFill>
              <a:srgbClr val="00B050"/>
            </a:solidFill>
          </p:spPr>
          <p:txBody>
            <a:bodyPr wrap="square" lIns="0" tIns="0" rIns="0" bIns="0" rtlCol="0"/>
            <a:lstStyle/>
            <a:p>
              <a:endParaRPr dirty="0"/>
            </a:p>
          </p:txBody>
        </p:sp>
      </p:grpSp>
      <p:sp>
        <p:nvSpPr>
          <p:cNvPr id="10" name="object 13"/>
          <p:cNvSpPr txBox="1">
            <a:spLocks/>
          </p:cNvSpPr>
          <p:nvPr/>
        </p:nvSpPr>
        <p:spPr>
          <a:xfrm>
            <a:off x="2923244" y="212133"/>
            <a:ext cx="3654425" cy="446276"/>
          </a:xfrm>
          <a:prstGeom prst="rect">
            <a:avLst/>
          </a:prstGeom>
        </p:spPr>
        <p:txBody>
          <a:bodyPr vert="horz" wrap="square" lIns="0" tIns="15240" rIns="0" bIns="0" rtlCol="0">
            <a:spAutoFit/>
          </a:bodyPr>
          <a:lstStyle>
            <a:lvl1pPr>
              <a:defRPr>
                <a:latin typeface="+mj-lt"/>
                <a:ea typeface="+mj-ea"/>
                <a:cs typeface="+mj-cs"/>
              </a:defRPr>
            </a:lvl1pPr>
          </a:lstStyle>
          <a:p>
            <a:pPr marL="12700">
              <a:spcBef>
                <a:spcPts val="120"/>
              </a:spcBef>
            </a:pPr>
            <a:r>
              <a:rPr lang="en-GB" sz="2800" b="1" kern="0" spc="-340" dirty="0">
                <a:solidFill>
                  <a:sysClr val="windowText" lastClr="000000"/>
                </a:solidFill>
                <a:latin typeface="Verdana"/>
                <a:cs typeface="Verdana"/>
              </a:rPr>
              <a:t>PROJECTS</a:t>
            </a:r>
            <a:r>
              <a:rPr lang="en-GB" kern="0" spc="-340" dirty="0">
                <a:solidFill>
                  <a:sysClr val="windowText" lastClr="000000"/>
                </a:solidFill>
                <a:latin typeface="Verdana"/>
                <a:cs typeface="Verdana"/>
              </a:rPr>
              <a:t> </a:t>
            </a:r>
            <a:endParaRPr lang="en-GB" kern="0" spc="-335" dirty="0">
              <a:solidFill>
                <a:sysClr val="windowText" lastClr="000000"/>
              </a:solidFill>
              <a:latin typeface="Verdana"/>
              <a:cs typeface="Verdana"/>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77" y="658409"/>
            <a:ext cx="2502674" cy="4158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1450" y="654619"/>
            <a:ext cx="2481805" cy="4161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5654" y="654619"/>
            <a:ext cx="2026491" cy="4161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7274" y="4994064"/>
            <a:ext cx="2425981" cy="3850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89" y="4994064"/>
            <a:ext cx="2504061" cy="39151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7699" y="4994064"/>
            <a:ext cx="2034446" cy="3850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35222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6"/>
          <p:cNvGrpSpPr/>
          <p:nvPr/>
        </p:nvGrpSpPr>
        <p:grpSpPr>
          <a:xfrm>
            <a:off x="0" y="8918239"/>
            <a:ext cx="7556500" cy="1769745"/>
            <a:chOff x="0" y="8918239"/>
            <a:chExt cx="7556500" cy="1769745"/>
          </a:xfrm>
          <a:solidFill>
            <a:srgbClr val="92D050"/>
          </a:solidFill>
        </p:grpSpPr>
        <p:sp>
          <p:nvSpPr>
            <p:cNvPr id="7" name="object 7"/>
            <p:cNvSpPr/>
            <p:nvPr/>
          </p:nvSpPr>
          <p:spPr>
            <a:xfrm>
              <a:off x="0" y="8918239"/>
              <a:ext cx="7556500" cy="1769745"/>
            </a:xfrm>
            <a:custGeom>
              <a:avLst/>
              <a:gdLst/>
              <a:ahLst/>
              <a:cxnLst/>
              <a:rect l="l" t="t" r="r" b="b"/>
              <a:pathLst>
                <a:path w="7556500" h="1769745">
                  <a:moveTo>
                    <a:pt x="0" y="0"/>
                  </a:moveTo>
                  <a:lnTo>
                    <a:pt x="7555991" y="930782"/>
                  </a:lnTo>
                  <a:lnTo>
                    <a:pt x="7555991" y="1769351"/>
                  </a:lnTo>
                  <a:lnTo>
                    <a:pt x="0" y="1769351"/>
                  </a:lnTo>
                  <a:lnTo>
                    <a:pt x="0" y="0"/>
                  </a:lnTo>
                  <a:close/>
                </a:path>
              </a:pathLst>
            </a:custGeom>
            <a:grpFill/>
          </p:spPr>
          <p:txBody>
            <a:bodyPr wrap="square" lIns="0" tIns="0" rIns="0" bIns="0" rtlCol="0"/>
            <a:lstStyle/>
            <a:p>
              <a:endParaRPr/>
            </a:p>
          </p:txBody>
        </p:sp>
        <p:sp>
          <p:nvSpPr>
            <p:cNvPr id="8" name="object 8"/>
            <p:cNvSpPr/>
            <p:nvPr/>
          </p:nvSpPr>
          <p:spPr>
            <a:xfrm>
              <a:off x="0" y="9051909"/>
              <a:ext cx="7556500" cy="1635760"/>
            </a:xfrm>
            <a:custGeom>
              <a:avLst/>
              <a:gdLst/>
              <a:ahLst/>
              <a:cxnLst/>
              <a:rect l="l" t="t" r="r" b="b"/>
              <a:pathLst>
                <a:path w="7556500" h="1635759">
                  <a:moveTo>
                    <a:pt x="0" y="0"/>
                  </a:moveTo>
                  <a:lnTo>
                    <a:pt x="7555991" y="930782"/>
                  </a:lnTo>
                  <a:lnTo>
                    <a:pt x="7555991" y="1635682"/>
                  </a:lnTo>
                  <a:lnTo>
                    <a:pt x="0" y="1635682"/>
                  </a:lnTo>
                  <a:lnTo>
                    <a:pt x="0" y="0"/>
                  </a:lnTo>
                  <a:close/>
                </a:path>
              </a:pathLst>
            </a:custGeom>
            <a:solidFill>
              <a:srgbClr val="00B050"/>
            </a:solidFill>
          </p:spPr>
          <p:txBody>
            <a:bodyPr wrap="square" lIns="0" tIns="0" rIns="0" bIns="0" rtlCol="0"/>
            <a:lstStyle/>
            <a:p>
              <a:endParaRPr dirty="0"/>
            </a:p>
          </p:txBody>
        </p:sp>
      </p:grpSp>
      <p:sp>
        <p:nvSpPr>
          <p:cNvPr id="10" name="object 13"/>
          <p:cNvSpPr txBox="1">
            <a:spLocks/>
          </p:cNvSpPr>
          <p:nvPr/>
        </p:nvSpPr>
        <p:spPr>
          <a:xfrm>
            <a:off x="2923244" y="212133"/>
            <a:ext cx="3654425" cy="446276"/>
          </a:xfrm>
          <a:prstGeom prst="rect">
            <a:avLst/>
          </a:prstGeom>
        </p:spPr>
        <p:txBody>
          <a:bodyPr vert="horz" wrap="square" lIns="0" tIns="15240" rIns="0" bIns="0" rtlCol="0">
            <a:spAutoFit/>
          </a:bodyPr>
          <a:lstStyle>
            <a:lvl1pPr>
              <a:defRPr>
                <a:latin typeface="+mj-lt"/>
                <a:ea typeface="+mj-ea"/>
                <a:cs typeface="+mj-cs"/>
              </a:defRPr>
            </a:lvl1pPr>
          </a:lstStyle>
          <a:p>
            <a:pPr marL="12700">
              <a:spcBef>
                <a:spcPts val="120"/>
              </a:spcBef>
            </a:pPr>
            <a:r>
              <a:rPr lang="en-GB" sz="2800" b="1" kern="0" spc="-340" dirty="0">
                <a:solidFill>
                  <a:sysClr val="windowText" lastClr="000000"/>
                </a:solidFill>
                <a:latin typeface="Verdana"/>
                <a:cs typeface="Verdana"/>
              </a:rPr>
              <a:t>PROJECTS</a:t>
            </a:r>
            <a:r>
              <a:rPr lang="en-GB" kern="0" spc="-340" dirty="0">
                <a:solidFill>
                  <a:sysClr val="windowText" lastClr="000000"/>
                </a:solidFill>
                <a:latin typeface="Verdana"/>
                <a:cs typeface="Verdana"/>
              </a:rPr>
              <a:t> </a:t>
            </a:r>
            <a:endParaRPr lang="en-GB" kern="0" spc="-335" dirty="0">
              <a:solidFill>
                <a:sysClr val="windowText" lastClr="000000"/>
              </a:solidFill>
              <a:latin typeface="Verdana"/>
              <a:cs typeface="Verdana"/>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959" y="5096216"/>
            <a:ext cx="3699182" cy="36826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650" y="829606"/>
            <a:ext cx="3716491" cy="39868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9718" y="5096215"/>
            <a:ext cx="3295657" cy="36826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6850" y="829606"/>
            <a:ext cx="3332733" cy="39868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44265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6"/>
          <p:cNvGrpSpPr/>
          <p:nvPr/>
        </p:nvGrpSpPr>
        <p:grpSpPr>
          <a:xfrm>
            <a:off x="0" y="8918239"/>
            <a:ext cx="7556500" cy="1769745"/>
            <a:chOff x="0" y="8918239"/>
            <a:chExt cx="7556500" cy="1769745"/>
          </a:xfrm>
          <a:solidFill>
            <a:srgbClr val="92D050"/>
          </a:solidFill>
        </p:grpSpPr>
        <p:sp>
          <p:nvSpPr>
            <p:cNvPr id="7" name="object 7"/>
            <p:cNvSpPr/>
            <p:nvPr/>
          </p:nvSpPr>
          <p:spPr>
            <a:xfrm>
              <a:off x="0" y="8918239"/>
              <a:ext cx="7556500" cy="1769745"/>
            </a:xfrm>
            <a:custGeom>
              <a:avLst/>
              <a:gdLst/>
              <a:ahLst/>
              <a:cxnLst/>
              <a:rect l="l" t="t" r="r" b="b"/>
              <a:pathLst>
                <a:path w="7556500" h="1769745">
                  <a:moveTo>
                    <a:pt x="0" y="0"/>
                  </a:moveTo>
                  <a:lnTo>
                    <a:pt x="7555991" y="930782"/>
                  </a:lnTo>
                  <a:lnTo>
                    <a:pt x="7555991" y="1769351"/>
                  </a:lnTo>
                  <a:lnTo>
                    <a:pt x="0" y="1769351"/>
                  </a:lnTo>
                  <a:lnTo>
                    <a:pt x="0" y="0"/>
                  </a:lnTo>
                  <a:close/>
                </a:path>
              </a:pathLst>
            </a:custGeom>
            <a:grpFill/>
          </p:spPr>
          <p:txBody>
            <a:bodyPr wrap="square" lIns="0" tIns="0" rIns="0" bIns="0" rtlCol="0"/>
            <a:lstStyle/>
            <a:p>
              <a:endParaRPr/>
            </a:p>
          </p:txBody>
        </p:sp>
        <p:sp>
          <p:nvSpPr>
            <p:cNvPr id="8" name="object 8"/>
            <p:cNvSpPr/>
            <p:nvPr/>
          </p:nvSpPr>
          <p:spPr>
            <a:xfrm>
              <a:off x="0" y="9051909"/>
              <a:ext cx="7556500" cy="1635760"/>
            </a:xfrm>
            <a:custGeom>
              <a:avLst/>
              <a:gdLst/>
              <a:ahLst/>
              <a:cxnLst/>
              <a:rect l="l" t="t" r="r" b="b"/>
              <a:pathLst>
                <a:path w="7556500" h="1635759">
                  <a:moveTo>
                    <a:pt x="0" y="0"/>
                  </a:moveTo>
                  <a:lnTo>
                    <a:pt x="7555991" y="930782"/>
                  </a:lnTo>
                  <a:lnTo>
                    <a:pt x="7555991" y="1635682"/>
                  </a:lnTo>
                  <a:lnTo>
                    <a:pt x="0" y="1635682"/>
                  </a:lnTo>
                  <a:lnTo>
                    <a:pt x="0" y="0"/>
                  </a:lnTo>
                  <a:close/>
                </a:path>
              </a:pathLst>
            </a:custGeom>
            <a:solidFill>
              <a:srgbClr val="00B050"/>
            </a:solidFill>
          </p:spPr>
          <p:txBody>
            <a:bodyPr wrap="square" lIns="0" tIns="0" rIns="0" bIns="0" rtlCol="0"/>
            <a:lstStyle/>
            <a:p>
              <a:endParaRPr dirty="0"/>
            </a:p>
          </p:txBody>
        </p:sp>
      </p:grpSp>
      <p:sp>
        <p:nvSpPr>
          <p:cNvPr id="10" name="object 13"/>
          <p:cNvSpPr txBox="1">
            <a:spLocks/>
          </p:cNvSpPr>
          <p:nvPr/>
        </p:nvSpPr>
        <p:spPr>
          <a:xfrm>
            <a:off x="2923244" y="212133"/>
            <a:ext cx="3654425" cy="446276"/>
          </a:xfrm>
          <a:prstGeom prst="rect">
            <a:avLst/>
          </a:prstGeom>
        </p:spPr>
        <p:txBody>
          <a:bodyPr vert="horz" wrap="square" lIns="0" tIns="15240" rIns="0" bIns="0" rtlCol="0">
            <a:spAutoFit/>
          </a:bodyPr>
          <a:lstStyle>
            <a:lvl1pPr>
              <a:defRPr>
                <a:latin typeface="+mj-lt"/>
                <a:ea typeface="+mj-ea"/>
                <a:cs typeface="+mj-cs"/>
              </a:defRPr>
            </a:lvl1pPr>
          </a:lstStyle>
          <a:p>
            <a:pPr marL="12700">
              <a:spcBef>
                <a:spcPts val="120"/>
              </a:spcBef>
            </a:pPr>
            <a:r>
              <a:rPr lang="en-GB" sz="2800" b="1" kern="0" spc="-340" dirty="0">
                <a:solidFill>
                  <a:sysClr val="windowText" lastClr="000000"/>
                </a:solidFill>
                <a:latin typeface="Verdana"/>
                <a:cs typeface="Verdana"/>
              </a:rPr>
              <a:t>PROJECTS</a:t>
            </a:r>
            <a:r>
              <a:rPr lang="en-GB" kern="0" spc="-340" dirty="0">
                <a:solidFill>
                  <a:sysClr val="windowText" lastClr="000000"/>
                </a:solidFill>
                <a:latin typeface="Verdana"/>
                <a:cs typeface="Verdana"/>
              </a:rPr>
              <a:t> </a:t>
            </a:r>
            <a:endParaRPr lang="en-GB" kern="0" spc="-335" dirty="0">
              <a:solidFill>
                <a:sysClr val="windowText" lastClr="000000"/>
              </a:solidFill>
              <a:latin typeface="Verdana"/>
              <a:cs typeface="Verdana"/>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9718" y="987937"/>
            <a:ext cx="3426132" cy="3049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964" y="1006475"/>
            <a:ext cx="3772800" cy="3030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958" y="4143674"/>
            <a:ext cx="3772805" cy="2425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50" y="6689124"/>
            <a:ext cx="3807013" cy="21699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9718" y="4171084"/>
            <a:ext cx="3414047" cy="23979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9718" y="6702747"/>
            <a:ext cx="3414047" cy="21563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64108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62254" y="5836666"/>
            <a:ext cx="2139517" cy="2909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object 3"/>
          <p:cNvPicPr/>
          <p:nvPr/>
        </p:nvPicPr>
        <p:blipFill>
          <a:blip r:embed="rId3" cstate="print"/>
          <a:stretch>
            <a:fillRect/>
          </a:stretch>
        </p:blipFill>
        <p:spPr>
          <a:xfrm>
            <a:off x="462253" y="1548887"/>
            <a:ext cx="2486239" cy="3726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object 4"/>
          <p:cNvPicPr/>
          <p:nvPr/>
        </p:nvPicPr>
        <p:blipFill>
          <a:blip r:embed="rId4" cstate="print"/>
          <a:stretch>
            <a:fillRect/>
          </a:stretch>
        </p:blipFill>
        <p:spPr>
          <a:xfrm>
            <a:off x="3082731" y="1548887"/>
            <a:ext cx="4022266" cy="37275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object 5"/>
          <p:cNvPicPr/>
          <p:nvPr/>
        </p:nvPicPr>
        <p:blipFill>
          <a:blip r:embed="rId5" cstate="print"/>
          <a:stretch>
            <a:fillRect/>
          </a:stretch>
        </p:blipFill>
        <p:spPr>
          <a:xfrm>
            <a:off x="2703260" y="5836666"/>
            <a:ext cx="1930333" cy="2909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object 6"/>
          <p:cNvPicPr/>
          <p:nvPr/>
        </p:nvPicPr>
        <p:blipFill>
          <a:blip r:embed="rId6" cstate="print"/>
          <a:stretch>
            <a:fillRect/>
          </a:stretch>
        </p:blipFill>
        <p:spPr>
          <a:xfrm>
            <a:off x="4737729" y="5836666"/>
            <a:ext cx="2367734" cy="2909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9" name="object 6"/>
          <p:cNvGrpSpPr/>
          <p:nvPr/>
        </p:nvGrpSpPr>
        <p:grpSpPr>
          <a:xfrm>
            <a:off x="0" y="8918239"/>
            <a:ext cx="7556500" cy="1769745"/>
            <a:chOff x="0" y="8918239"/>
            <a:chExt cx="7556500" cy="1769745"/>
          </a:xfrm>
          <a:solidFill>
            <a:srgbClr val="92D050"/>
          </a:solidFill>
        </p:grpSpPr>
        <p:sp>
          <p:nvSpPr>
            <p:cNvPr id="10" name="object 7"/>
            <p:cNvSpPr/>
            <p:nvPr/>
          </p:nvSpPr>
          <p:spPr>
            <a:xfrm>
              <a:off x="0" y="8918239"/>
              <a:ext cx="7556500" cy="1769745"/>
            </a:xfrm>
            <a:custGeom>
              <a:avLst/>
              <a:gdLst/>
              <a:ahLst/>
              <a:cxnLst/>
              <a:rect l="l" t="t" r="r" b="b"/>
              <a:pathLst>
                <a:path w="7556500" h="1769745">
                  <a:moveTo>
                    <a:pt x="0" y="0"/>
                  </a:moveTo>
                  <a:lnTo>
                    <a:pt x="7555991" y="930782"/>
                  </a:lnTo>
                  <a:lnTo>
                    <a:pt x="7555991" y="1769351"/>
                  </a:lnTo>
                  <a:lnTo>
                    <a:pt x="0" y="1769351"/>
                  </a:lnTo>
                  <a:lnTo>
                    <a:pt x="0" y="0"/>
                  </a:lnTo>
                  <a:close/>
                </a:path>
              </a:pathLst>
            </a:custGeom>
            <a:grpFill/>
          </p:spPr>
          <p:txBody>
            <a:bodyPr wrap="square" lIns="0" tIns="0" rIns="0" bIns="0" rtlCol="0"/>
            <a:lstStyle/>
            <a:p>
              <a:endParaRPr/>
            </a:p>
          </p:txBody>
        </p:sp>
        <p:sp>
          <p:nvSpPr>
            <p:cNvPr id="11" name="object 8"/>
            <p:cNvSpPr/>
            <p:nvPr/>
          </p:nvSpPr>
          <p:spPr>
            <a:xfrm>
              <a:off x="0" y="9051909"/>
              <a:ext cx="7556500" cy="1635760"/>
            </a:xfrm>
            <a:custGeom>
              <a:avLst/>
              <a:gdLst/>
              <a:ahLst/>
              <a:cxnLst/>
              <a:rect l="l" t="t" r="r" b="b"/>
              <a:pathLst>
                <a:path w="7556500" h="1635759">
                  <a:moveTo>
                    <a:pt x="0" y="0"/>
                  </a:moveTo>
                  <a:lnTo>
                    <a:pt x="7555991" y="930782"/>
                  </a:lnTo>
                  <a:lnTo>
                    <a:pt x="7555991" y="1635682"/>
                  </a:lnTo>
                  <a:lnTo>
                    <a:pt x="0" y="1635682"/>
                  </a:lnTo>
                  <a:lnTo>
                    <a:pt x="0" y="0"/>
                  </a:lnTo>
                  <a:close/>
                </a:path>
              </a:pathLst>
            </a:custGeom>
            <a:solidFill>
              <a:srgbClr val="00B050"/>
            </a:solidFill>
          </p:spPr>
          <p:txBody>
            <a:bodyPr wrap="square" lIns="0" tIns="0" rIns="0" bIns="0" rtlCol="0"/>
            <a:lstStyle/>
            <a:p>
              <a:endParaRPr dirty="0"/>
            </a:p>
          </p:txBody>
        </p:sp>
      </p:grpSp>
      <p:sp>
        <p:nvSpPr>
          <p:cNvPr id="12" name="object 13"/>
          <p:cNvSpPr txBox="1">
            <a:spLocks/>
          </p:cNvSpPr>
          <p:nvPr/>
        </p:nvSpPr>
        <p:spPr>
          <a:xfrm>
            <a:off x="2923244" y="212133"/>
            <a:ext cx="3654425" cy="446276"/>
          </a:xfrm>
          <a:prstGeom prst="rect">
            <a:avLst/>
          </a:prstGeom>
        </p:spPr>
        <p:txBody>
          <a:bodyPr vert="horz" wrap="square" lIns="0" tIns="15240" rIns="0" bIns="0" rtlCol="0">
            <a:spAutoFit/>
          </a:bodyPr>
          <a:lstStyle>
            <a:lvl1pPr>
              <a:defRPr>
                <a:latin typeface="+mj-lt"/>
                <a:ea typeface="+mj-ea"/>
                <a:cs typeface="+mj-cs"/>
              </a:defRPr>
            </a:lvl1pPr>
          </a:lstStyle>
          <a:p>
            <a:pPr marL="12700">
              <a:spcBef>
                <a:spcPts val="120"/>
              </a:spcBef>
            </a:pPr>
            <a:r>
              <a:rPr lang="en-GB" sz="2800" b="1" kern="0" spc="-340" dirty="0">
                <a:solidFill>
                  <a:sysClr val="windowText" lastClr="000000"/>
                </a:solidFill>
                <a:latin typeface="Verdana"/>
                <a:cs typeface="Verdana"/>
              </a:rPr>
              <a:t>PROJECTS</a:t>
            </a:r>
            <a:r>
              <a:rPr lang="en-GB" kern="0" spc="-340" dirty="0">
                <a:solidFill>
                  <a:sysClr val="windowText" lastClr="000000"/>
                </a:solidFill>
                <a:latin typeface="Verdana"/>
                <a:cs typeface="Verdana"/>
              </a:rPr>
              <a:t> </a:t>
            </a:r>
            <a:endParaRPr lang="en-GB" kern="0" spc="-335" dirty="0">
              <a:solidFill>
                <a:sysClr val="windowText" lastClr="000000"/>
              </a:solidFill>
              <a:latin typeface="Verdana"/>
              <a:cs typeface="Verdan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930650" y="684116"/>
            <a:ext cx="3350861" cy="2536076"/>
          </a:xfrm>
          <a:prstGeom prst="rect">
            <a:avLst/>
          </a:prstGeom>
        </p:spPr>
      </p:pic>
      <p:pic>
        <p:nvPicPr>
          <p:cNvPr id="3" name="object 3"/>
          <p:cNvPicPr/>
          <p:nvPr/>
        </p:nvPicPr>
        <p:blipFill>
          <a:blip r:embed="rId3" cstate="print"/>
          <a:stretch>
            <a:fillRect/>
          </a:stretch>
        </p:blipFill>
        <p:spPr>
          <a:xfrm>
            <a:off x="385082" y="3392017"/>
            <a:ext cx="3228942" cy="28674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object 4"/>
          <p:cNvPicPr/>
          <p:nvPr/>
        </p:nvPicPr>
        <p:blipFill>
          <a:blip r:embed="rId4" cstate="print"/>
          <a:stretch>
            <a:fillRect/>
          </a:stretch>
        </p:blipFill>
        <p:spPr>
          <a:xfrm>
            <a:off x="3934382" y="3372869"/>
            <a:ext cx="3347129" cy="2867443"/>
          </a:xfrm>
          <a:prstGeom prst="rect">
            <a:avLst/>
          </a:prstGeom>
        </p:spPr>
      </p:pic>
      <p:pic>
        <p:nvPicPr>
          <p:cNvPr id="7" name="object 7"/>
          <p:cNvPicPr/>
          <p:nvPr/>
        </p:nvPicPr>
        <p:blipFill>
          <a:blip r:embed="rId5" cstate="print"/>
          <a:stretch>
            <a:fillRect/>
          </a:stretch>
        </p:blipFill>
        <p:spPr>
          <a:xfrm>
            <a:off x="406795" y="725698"/>
            <a:ext cx="3207229" cy="2531522"/>
          </a:xfrm>
          <a:prstGeom prst="rect">
            <a:avLst/>
          </a:prstGeom>
        </p:spPr>
      </p:pic>
      <p:grpSp>
        <p:nvGrpSpPr>
          <p:cNvPr id="8" name="object 6"/>
          <p:cNvGrpSpPr/>
          <p:nvPr/>
        </p:nvGrpSpPr>
        <p:grpSpPr>
          <a:xfrm>
            <a:off x="-42398" y="8907012"/>
            <a:ext cx="7556500" cy="1769745"/>
            <a:chOff x="0" y="8918239"/>
            <a:chExt cx="7556500" cy="1769745"/>
          </a:xfrm>
          <a:solidFill>
            <a:srgbClr val="92D050"/>
          </a:solidFill>
        </p:grpSpPr>
        <p:sp>
          <p:nvSpPr>
            <p:cNvPr id="9" name="object 7"/>
            <p:cNvSpPr/>
            <p:nvPr/>
          </p:nvSpPr>
          <p:spPr>
            <a:xfrm>
              <a:off x="0" y="8918239"/>
              <a:ext cx="7556500" cy="1769745"/>
            </a:xfrm>
            <a:custGeom>
              <a:avLst/>
              <a:gdLst/>
              <a:ahLst/>
              <a:cxnLst/>
              <a:rect l="l" t="t" r="r" b="b"/>
              <a:pathLst>
                <a:path w="7556500" h="1769745">
                  <a:moveTo>
                    <a:pt x="0" y="0"/>
                  </a:moveTo>
                  <a:lnTo>
                    <a:pt x="7555991" y="930782"/>
                  </a:lnTo>
                  <a:lnTo>
                    <a:pt x="7555991" y="1769351"/>
                  </a:lnTo>
                  <a:lnTo>
                    <a:pt x="0" y="1769351"/>
                  </a:lnTo>
                  <a:lnTo>
                    <a:pt x="0" y="0"/>
                  </a:lnTo>
                  <a:close/>
                </a:path>
              </a:pathLst>
            </a:custGeom>
            <a:grpFill/>
          </p:spPr>
          <p:txBody>
            <a:bodyPr wrap="square" lIns="0" tIns="0" rIns="0" bIns="0" rtlCol="0"/>
            <a:lstStyle/>
            <a:p>
              <a:endParaRPr/>
            </a:p>
          </p:txBody>
        </p:sp>
        <p:sp>
          <p:nvSpPr>
            <p:cNvPr id="10" name="object 8"/>
            <p:cNvSpPr/>
            <p:nvPr/>
          </p:nvSpPr>
          <p:spPr>
            <a:xfrm>
              <a:off x="0" y="9051909"/>
              <a:ext cx="7556500" cy="1635760"/>
            </a:xfrm>
            <a:custGeom>
              <a:avLst/>
              <a:gdLst/>
              <a:ahLst/>
              <a:cxnLst/>
              <a:rect l="l" t="t" r="r" b="b"/>
              <a:pathLst>
                <a:path w="7556500" h="1635759">
                  <a:moveTo>
                    <a:pt x="0" y="0"/>
                  </a:moveTo>
                  <a:lnTo>
                    <a:pt x="7555991" y="930782"/>
                  </a:lnTo>
                  <a:lnTo>
                    <a:pt x="7555991" y="1635682"/>
                  </a:lnTo>
                  <a:lnTo>
                    <a:pt x="0" y="1635682"/>
                  </a:lnTo>
                  <a:lnTo>
                    <a:pt x="0" y="0"/>
                  </a:lnTo>
                  <a:close/>
                </a:path>
              </a:pathLst>
            </a:custGeom>
            <a:solidFill>
              <a:srgbClr val="00B050"/>
            </a:solidFill>
          </p:spPr>
          <p:txBody>
            <a:bodyPr wrap="square" lIns="0" tIns="0" rIns="0" bIns="0" rtlCol="0"/>
            <a:lstStyle/>
            <a:p>
              <a:endParaRPr dirty="0"/>
            </a:p>
          </p:txBody>
        </p:sp>
      </p:grpSp>
      <p:sp>
        <p:nvSpPr>
          <p:cNvPr id="11" name="object 13"/>
          <p:cNvSpPr txBox="1">
            <a:spLocks/>
          </p:cNvSpPr>
          <p:nvPr/>
        </p:nvSpPr>
        <p:spPr>
          <a:xfrm>
            <a:off x="2923244" y="212133"/>
            <a:ext cx="3654425" cy="446276"/>
          </a:xfrm>
          <a:prstGeom prst="rect">
            <a:avLst/>
          </a:prstGeom>
        </p:spPr>
        <p:txBody>
          <a:bodyPr vert="horz" wrap="square" lIns="0" tIns="15240" rIns="0" bIns="0" rtlCol="0">
            <a:spAutoFit/>
          </a:bodyPr>
          <a:lstStyle>
            <a:lvl1pPr>
              <a:defRPr>
                <a:latin typeface="+mj-lt"/>
                <a:ea typeface="+mj-ea"/>
                <a:cs typeface="+mj-cs"/>
              </a:defRPr>
            </a:lvl1pPr>
          </a:lstStyle>
          <a:p>
            <a:pPr marL="12700">
              <a:spcBef>
                <a:spcPts val="120"/>
              </a:spcBef>
            </a:pPr>
            <a:r>
              <a:rPr lang="en-GB" sz="2800" b="1" kern="0" spc="-340" dirty="0">
                <a:solidFill>
                  <a:sysClr val="windowText" lastClr="000000"/>
                </a:solidFill>
                <a:latin typeface="Verdana"/>
                <a:cs typeface="Verdana"/>
              </a:rPr>
              <a:t>PROJECTS</a:t>
            </a:r>
            <a:r>
              <a:rPr lang="en-GB" kern="0" spc="-340" dirty="0">
                <a:solidFill>
                  <a:sysClr val="windowText" lastClr="000000"/>
                </a:solidFill>
                <a:latin typeface="Verdana"/>
                <a:cs typeface="Verdana"/>
              </a:rPr>
              <a:t> </a:t>
            </a:r>
            <a:endParaRPr lang="en-GB" kern="0" spc="-335" dirty="0">
              <a:solidFill>
                <a:sysClr val="windowText" lastClr="000000"/>
              </a:solidFill>
              <a:latin typeface="Verdana"/>
              <a:cs typeface="Verdana"/>
            </a:endParaRPr>
          </a:p>
        </p:txBody>
      </p:sp>
      <p:pic>
        <p:nvPicPr>
          <p:cNvPr id="13" name="object 6"/>
          <p:cNvPicPr/>
          <p:nvPr/>
        </p:nvPicPr>
        <p:blipFill>
          <a:blip r:embed="rId6" cstate="print"/>
          <a:stretch>
            <a:fillRect/>
          </a:stretch>
        </p:blipFill>
        <p:spPr>
          <a:xfrm>
            <a:off x="3930650" y="6383730"/>
            <a:ext cx="3350861" cy="2635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object 4"/>
          <p:cNvPicPr/>
          <p:nvPr/>
        </p:nvPicPr>
        <p:blipFill>
          <a:blip r:embed="rId7" cstate="print"/>
          <a:stretch>
            <a:fillRect/>
          </a:stretch>
        </p:blipFill>
        <p:spPr>
          <a:xfrm>
            <a:off x="387335" y="6356455"/>
            <a:ext cx="3207229" cy="2683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object 2"/>
          <p:cNvPicPr/>
          <p:nvPr/>
        </p:nvPicPr>
        <p:blipFill>
          <a:blip r:embed="rId2" cstate="print"/>
          <a:stretch>
            <a:fillRect/>
          </a:stretch>
        </p:blipFill>
        <p:spPr>
          <a:xfrm>
            <a:off x="3908937" y="681658"/>
            <a:ext cx="3350861" cy="25360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object 4"/>
          <p:cNvPicPr/>
          <p:nvPr/>
        </p:nvPicPr>
        <p:blipFill>
          <a:blip r:embed="rId4" cstate="print"/>
          <a:stretch>
            <a:fillRect/>
          </a:stretch>
        </p:blipFill>
        <p:spPr>
          <a:xfrm>
            <a:off x="3912669" y="3370411"/>
            <a:ext cx="3347129" cy="28674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object 7"/>
          <p:cNvPicPr/>
          <p:nvPr/>
        </p:nvPicPr>
        <p:blipFill>
          <a:blip r:embed="rId5" cstate="print"/>
          <a:stretch>
            <a:fillRect/>
          </a:stretch>
        </p:blipFill>
        <p:spPr>
          <a:xfrm>
            <a:off x="385082" y="723240"/>
            <a:ext cx="3207229" cy="25315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object 7"/>
          <p:cNvPicPr/>
          <p:nvPr/>
        </p:nvPicPr>
        <p:blipFill>
          <a:blip r:embed="rId2" cstate="print"/>
          <a:stretch>
            <a:fillRect/>
          </a:stretch>
        </p:blipFill>
        <p:spPr>
          <a:xfrm>
            <a:off x="3968749" y="744728"/>
            <a:ext cx="3321433" cy="2864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object 8"/>
          <p:cNvPicPr/>
          <p:nvPr/>
        </p:nvPicPr>
        <p:blipFill>
          <a:blip r:embed="rId3" cstate="print"/>
          <a:stretch>
            <a:fillRect/>
          </a:stretch>
        </p:blipFill>
        <p:spPr>
          <a:xfrm>
            <a:off x="287047" y="744728"/>
            <a:ext cx="3188195" cy="2864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2" name="object 6"/>
          <p:cNvGrpSpPr/>
          <p:nvPr/>
        </p:nvGrpSpPr>
        <p:grpSpPr>
          <a:xfrm>
            <a:off x="0" y="8918239"/>
            <a:ext cx="7556500" cy="1769745"/>
            <a:chOff x="0" y="8918239"/>
            <a:chExt cx="7556500" cy="1769745"/>
          </a:xfrm>
          <a:solidFill>
            <a:srgbClr val="92D050"/>
          </a:solidFill>
        </p:grpSpPr>
        <p:sp>
          <p:nvSpPr>
            <p:cNvPr id="13" name="object 7"/>
            <p:cNvSpPr/>
            <p:nvPr/>
          </p:nvSpPr>
          <p:spPr>
            <a:xfrm>
              <a:off x="0" y="8918239"/>
              <a:ext cx="7556500" cy="1769745"/>
            </a:xfrm>
            <a:custGeom>
              <a:avLst/>
              <a:gdLst/>
              <a:ahLst/>
              <a:cxnLst/>
              <a:rect l="l" t="t" r="r" b="b"/>
              <a:pathLst>
                <a:path w="7556500" h="1769745">
                  <a:moveTo>
                    <a:pt x="0" y="0"/>
                  </a:moveTo>
                  <a:lnTo>
                    <a:pt x="7555991" y="930782"/>
                  </a:lnTo>
                  <a:lnTo>
                    <a:pt x="7555991" y="1769351"/>
                  </a:lnTo>
                  <a:lnTo>
                    <a:pt x="0" y="1769351"/>
                  </a:lnTo>
                  <a:lnTo>
                    <a:pt x="0" y="0"/>
                  </a:lnTo>
                  <a:close/>
                </a:path>
              </a:pathLst>
            </a:custGeom>
            <a:grpFill/>
          </p:spPr>
          <p:txBody>
            <a:bodyPr wrap="square" lIns="0" tIns="0" rIns="0" bIns="0" rtlCol="0"/>
            <a:lstStyle/>
            <a:p>
              <a:endParaRPr/>
            </a:p>
          </p:txBody>
        </p:sp>
        <p:sp>
          <p:nvSpPr>
            <p:cNvPr id="14" name="object 8"/>
            <p:cNvSpPr/>
            <p:nvPr/>
          </p:nvSpPr>
          <p:spPr>
            <a:xfrm>
              <a:off x="0" y="9051909"/>
              <a:ext cx="7556500" cy="1635760"/>
            </a:xfrm>
            <a:custGeom>
              <a:avLst/>
              <a:gdLst/>
              <a:ahLst/>
              <a:cxnLst/>
              <a:rect l="l" t="t" r="r" b="b"/>
              <a:pathLst>
                <a:path w="7556500" h="1635759">
                  <a:moveTo>
                    <a:pt x="0" y="0"/>
                  </a:moveTo>
                  <a:lnTo>
                    <a:pt x="7555991" y="930782"/>
                  </a:lnTo>
                  <a:lnTo>
                    <a:pt x="7555991" y="1635682"/>
                  </a:lnTo>
                  <a:lnTo>
                    <a:pt x="0" y="1635682"/>
                  </a:lnTo>
                  <a:lnTo>
                    <a:pt x="0" y="0"/>
                  </a:lnTo>
                  <a:close/>
                </a:path>
              </a:pathLst>
            </a:custGeom>
            <a:solidFill>
              <a:srgbClr val="00B050"/>
            </a:solidFill>
          </p:spPr>
          <p:txBody>
            <a:bodyPr wrap="square" lIns="0" tIns="0" rIns="0" bIns="0" rtlCol="0"/>
            <a:lstStyle/>
            <a:p>
              <a:endParaRPr dirty="0"/>
            </a:p>
          </p:txBody>
        </p:sp>
      </p:grpSp>
      <p:sp>
        <p:nvSpPr>
          <p:cNvPr id="15" name="object 13"/>
          <p:cNvSpPr txBox="1">
            <a:spLocks/>
          </p:cNvSpPr>
          <p:nvPr/>
        </p:nvSpPr>
        <p:spPr>
          <a:xfrm>
            <a:off x="2923244" y="212133"/>
            <a:ext cx="3654425" cy="446276"/>
          </a:xfrm>
          <a:prstGeom prst="rect">
            <a:avLst/>
          </a:prstGeom>
        </p:spPr>
        <p:txBody>
          <a:bodyPr vert="horz" wrap="square" lIns="0" tIns="15240" rIns="0" bIns="0" rtlCol="0">
            <a:spAutoFit/>
          </a:bodyPr>
          <a:lstStyle>
            <a:lvl1pPr>
              <a:defRPr>
                <a:latin typeface="+mj-lt"/>
                <a:ea typeface="+mj-ea"/>
                <a:cs typeface="+mj-cs"/>
              </a:defRPr>
            </a:lvl1pPr>
          </a:lstStyle>
          <a:p>
            <a:pPr marL="12700">
              <a:spcBef>
                <a:spcPts val="120"/>
              </a:spcBef>
            </a:pPr>
            <a:r>
              <a:rPr lang="en-GB" sz="2800" b="1" kern="0" spc="-340" dirty="0">
                <a:solidFill>
                  <a:sysClr val="windowText" lastClr="000000"/>
                </a:solidFill>
                <a:latin typeface="Verdana"/>
                <a:cs typeface="Verdana"/>
              </a:rPr>
              <a:t>PROJECTS</a:t>
            </a:r>
            <a:r>
              <a:rPr lang="en-GB" kern="0" spc="-340" dirty="0">
                <a:solidFill>
                  <a:sysClr val="windowText" lastClr="000000"/>
                </a:solidFill>
                <a:latin typeface="Verdana"/>
                <a:cs typeface="Verdana"/>
              </a:rPr>
              <a:t> </a:t>
            </a:r>
            <a:endParaRPr lang="en-GB" kern="0" spc="-335" dirty="0">
              <a:solidFill>
                <a:sysClr val="windowText" lastClr="000000"/>
              </a:solidFill>
              <a:latin typeface="Verdana"/>
              <a:cs typeface="Verdana"/>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6968" y="3796584"/>
            <a:ext cx="2408660" cy="50135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047" y="3762204"/>
            <a:ext cx="2129519" cy="5003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1627" y="3796584"/>
            <a:ext cx="1860279" cy="49932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6"/>
          <p:cNvGrpSpPr/>
          <p:nvPr/>
        </p:nvGrpSpPr>
        <p:grpSpPr>
          <a:xfrm>
            <a:off x="0" y="8918239"/>
            <a:ext cx="7556500" cy="1769745"/>
            <a:chOff x="0" y="8918239"/>
            <a:chExt cx="7556500" cy="1769745"/>
          </a:xfrm>
          <a:solidFill>
            <a:srgbClr val="92D050"/>
          </a:solidFill>
        </p:grpSpPr>
        <p:sp>
          <p:nvSpPr>
            <p:cNvPr id="13" name="object 7"/>
            <p:cNvSpPr/>
            <p:nvPr/>
          </p:nvSpPr>
          <p:spPr>
            <a:xfrm>
              <a:off x="0" y="8918239"/>
              <a:ext cx="7556500" cy="1769745"/>
            </a:xfrm>
            <a:custGeom>
              <a:avLst/>
              <a:gdLst/>
              <a:ahLst/>
              <a:cxnLst/>
              <a:rect l="l" t="t" r="r" b="b"/>
              <a:pathLst>
                <a:path w="7556500" h="1769745">
                  <a:moveTo>
                    <a:pt x="0" y="0"/>
                  </a:moveTo>
                  <a:lnTo>
                    <a:pt x="7555991" y="930782"/>
                  </a:lnTo>
                  <a:lnTo>
                    <a:pt x="7555991" y="1769351"/>
                  </a:lnTo>
                  <a:lnTo>
                    <a:pt x="0" y="1769351"/>
                  </a:lnTo>
                  <a:lnTo>
                    <a:pt x="0" y="0"/>
                  </a:lnTo>
                  <a:close/>
                </a:path>
              </a:pathLst>
            </a:custGeom>
            <a:grpFill/>
          </p:spPr>
          <p:txBody>
            <a:bodyPr wrap="square" lIns="0" tIns="0" rIns="0" bIns="0" rtlCol="0"/>
            <a:lstStyle/>
            <a:p>
              <a:endParaRPr/>
            </a:p>
          </p:txBody>
        </p:sp>
        <p:sp>
          <p:nvSpPr>
            <p:cNvPr id="14" name="object 8"/>
            <p:cNvSpPr/>
            <p:nvPr/>
          </p:nvSpPr>
          <p:spPr>
            <a:xfrm>
              <a:off x="0" y="9051909"/>
              <a:ext cx="7556500" cy="1635760"/>
            </a:xfrm>
            <a:custGeom>
              <a:avLst/>
              <a:gdLst/>
              <a:ahLst/>
              <a:cxnLst/>
              <a:rect l="l" t="t" r="r" b="b"/>
              <a:pathLst>
                <a:path w="7556500" h="1635759">
                  <a:moveTo>
                    <a:pt x="0" y="0"/>
                  </a:moveTo>
                  <a:lnTo>
                    <a:pt x="7555991" y="930782"/>
                  </a:lnTo>
                  <a:lnTo>
                    <a:pt x="7555991" y="1635682"/>
                  </a:lnTo>
                  <a:lnTo>
                    <a:pt x="0" y="1635682"/>
                  </a:lnTo>
                  <a:lnTo>
                    <a:pt x="0" y="0"/>
                  </a:lnTo>
                  <a:close/>
                </a:path>
              </a:pathLst>
            </a:custGeom>
            <a:solidFill>
              <a:srgbClr val="00B050"/>
            </a:solidFill>
          </p:spPr>
          <p:txBody>
            <a:bodyPr wrap="square" lIns="0" tIns="0" rIns="0" bIns="0" rtlCol="0"/>
            <a:lstStyle/>
            <a:p>
              <a:endParaRPr dirty="0"/>
            </a:p>
          </p:txBody>
        </p:sp>
      </p:grpSp>
      <p:sp>
        <p:nvSpPr>
          <p:cNvPr id="15" name="object 13"/>
          <p:cNvSpPr txBox="1">
            <a:spLocks/>
          </p:cNvSpPr>
          <p:nvPr/>
        </p:nvSpPr>
        <p:spPr>
          <a:xfrm>
            <a:off x="2923244" y="212133"/>
            <a:ext cx="3654425" cy="446276"/>
          </a:xfrm>
          <a:prstGeom prst="rect">
            <a:avLst/>
          </a:prstGeom>
        </p:spPr>
        <p:txBody>
          <a:bodyPr vert="horz" wrap="square" lIns="0" tIns="15240" rIns="0" bIns="0" rtlCol="0">
            <a:spAutoFit/>
          </a:bodyPr>
          <a:lstStyle>
            <a:lvl1pPr>
              <a:defRPr>
                <a:latin typeface="+mj-lt"/>
                <a:ea typeface="+mj-ea"/>
                <a:cs typeface="+mj-cs"/>
              </a:defRPr>
            </a:lvl1pPr>
          </a:lstStyle>
          <a:p>
            <a:pPr marL="12700">
              <a:spcBef>
                <a:spcPts val="120"/>
              </a:spcBef>
            </a:pPr>
            <a:r>
              <a:rPr lang="en-GB" sz="2800" b="1" kern="0" spc="-340" dirty="0">
                <a:solidFill>
                  <a:sysClr val="windowText" lastClr="000000"/>
                </a:solidFill>
                <a:latin typeface="Verdana"/>
                <a:cs typeface="Verdana"/>
              </a:rPr>
              <a:t>PROJECTS</a:t>
            </a:r>
            <a:r>
              <a:rPr lang="en-GB" kern="0" spc="-340" dirty="0">
                <a:solidFill>
                  <a:sysClr val="windowText" lastClr="000000"/>
                </a:solidFill>
                <a:latin typeface="Verdana"/>
                <a:cs typeface="Verdana"/>
              </a:rPr>
              <a:t> </a:t>
            </a:r>
            <a:endParaRPr lang="en-GB" kern="0" spc="-335" dirty="0">
              <a:solidFill>
                <a:sysClr val="windowText" lastClr="000000"/>
              </a:solidFill>
              <a:latin typeface="Verdana"/>
              <a:cs typeface="Verdana"/>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650" y="650830"/>
            <a:ext cx="2502011" cy="49213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650" y="5617220"/>
            <a:ext cx="3600000" cy="32607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1821" y="650830"/>
            <a:ext cx="2565846" cy="48811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7032" y="650830"/>
            <a:ext cx="2028818" cy="4850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8345" y="5623654"/>
            <a:ext cx="3600000" cy="3254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27093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6"/>
          <p:cNvGrpSpPr/>
          <p:nvPr/>
        </p:nvGrpSpPr>
        <p:grpSpPr>
          <a:xfrm>
            <a:off x="0" y="8918239"/>
            <a:ext cx="7556500" cy="1769745"/>
            <a:chOff x="0" y="8918239"/>
            <a:chExt cx="7556500" cy="1769745"/>
          </a:xfrm>
          <a:solidFill>
            <a:srgbClr val="92D050"/>
          </a:solidFill>
        </p:grpSpPr>
        <p:sp>
          <p:nvSpPr>
            <p:cNvPr id="13" name="object 7"/>
            <p:cNvSpPr/>
            <p:nvPr/>
          </p:nvSpPr>
          <p:spPr>
            <a:xfrm>
              <a:off x="0" y="8918239"/>
              <a:ext cx="7556500" cy="1769745"/>
            </a:xfrm>
            <a:custGeom>
              <a:avLst/>
              <a:gdLst/>
              <a:ahLst/>
              <a:cxnLst/>
              <a:rect l="l" t="t" r="r" b="b"/>
              <a:pathLst>
                <a:path w="7556500" h="1769745">
                  <a:moveTo>
                    <a:pt x="0" y="0"/>
                  </a:moveTo>
                  <a:lnTo>
                    <a:pt x="7555991" y="930782"/>
                  </a:lnTo>
                  <a:lnTo>
                    <a:pt x="7555991" y="1769351"/>
                  </a:lnTo>
                  <a:lnTo>
                    <a:pt x="0" y="1769351"/>
                  </a:lnTo>
                  <a:lnTo>
                    <a:pt x="0" y="0"/>
                  </a:lnTo>
                  <a:close/>
                </a:path>
              </a:pathLst>
            </a:custGeom>
            <a:grpFill/>
          </p:spPr>
          <p:txBody>
            <a:bodyPr wrap="square" lIns="0" tIns="0" rIns="0" bIns="0" rtlCol="0"/>
            <a:lstStyle/>
            <a:p>
              <a:endParaRPr/>
            </a:p>
          </p:txBody>
        </p:sp>
        <p:sp>
          <p:nvSpPr>
            <p:cNvPr id="14" name="object 8"/>
            <p:cNvSpPr/>
            <p:nvPr/>
          </p:nvSpPr>
          <p:spPr>
            <a:xfrm>
              <a:off x="0" y="9051909"/>
              <a:ext cx="7556500" cy="1635760"/>
            </a:xfrm>
            <a:custGeom>
              <a:avLst/>
              <a:gdLst/>
              <a:ahLst/>
              <a:cxnLst/>
              <a:rect l="l" t="t" r="r" b="b"/>
              <a:pathLst>
                <a:path w="7556500" h="1635759">
                  <a:moveTo>
                    <a:pt x="0" y="0"/>
                  </a:moveTo>
                  <a:lnTo>
                    <a:pt x="7555991" y="930782"/>
                  </a:lnTo>
                  <a:lnTo>
                    <a:pt x="7555991" y="1635682"/>
                  </a:lnTo>
                  <a:lnTo>
                    <a:pt x="0" y="1635682"/>
                  </a:lnTo>
                  <a:lnTo>
                    <a:pt x="0" y="0"/>
                  </a:lnTo>
                  <a:close/>
                </a:path>
              </a:pathLst>
            </a:custGeom>
            <a:solidFill>
              <a:srgbClr val="00B050"/>
            </a:solidFill>
          </p:spPr>
          <p:txBody>
            <a:bodyPr wrap="square" lIns="0" tIns="0" rIns="0" bIns="0" rtlCol="0"/>
            <a:lstStyle/>
            <a:p>
              <a:endParaRPr dirty="0"/>
            </a:p>
          </p:txBody>
        </p:sp>
      </p:grpSp>
      <p:sp>
        <p:nvSpPr>
          <p:cNvPr id="15" name="object 13"/>
          <p:cNvSpPr txBox="1">
            <a:spLocks/>
          </p:cNvSpPr>
          <p:nvPr/>
        </p:nvSpPr>
        <p:spPr>
          <a:xfrm>
            <a:off x="2923244" y="212133"/>
            <a:ext cx="3654425" cy="446276"/>
          </a:xfrm>
          <a:prstGeom prst="rect">
            <a:avLst/>
          </a:prstGeom>
        </p:spPr>
        <p:txBody>
          <a:bodyPr vert="horz" wrap="square" lIns="0" tIns="15240" rIns="0" bIns="0" rtlCol="0">
            <a:spAutoFit/>
          </a:bodyPr>
          <a:lstStyle>
            <a:lvl1pPr>
              <a:defRPr>
                <a:latin typeface="+mj-lt"/>
                <a:ea typeface="+mj-ea"/>
                <a:cs typeface="+mj-cs"/>
              </a:defRPr>
            </a:lvl1pPr>
          </a:lstStyle>
          <a:p>
            <a:pPr marL="12700">
              <a:spcBef>
                <a:spcPts val="120"/>
              </a:spcBef>
            </a:pPr>
            <a:r>
              <a:rPr lang="en-GB" sz="2800" b="1" kern="0" spc="-340" dirty="0">
                <a:solidFill>
                  <a:sysClr val="windowText" lastClr="000000"/>
                </a:solidFill>
                <a:latin typeface="Verdana"/>
                <a:cs typeface="Verdana"/>
              </a:rPr>
              <a:t>PROJECTS</a:t>
            </a:r>
            <a:r>
              <a:rPr lang="en-GB" kern="0" spc="-340" dirty="0">
                <a:solidFill>
                  <a:sysClr val="windowText" lastClr="000000"/>
                </a:solidFill>
                <a:latin typeface="Verdana"/>
                <a:cs typeface="Verdana"/>
              </a:rPr>
              <a:t> </a:t>
            </a:r>
            <a:endParaRPr lang="en-GB" kern="0" spc="-335" dirty="0">
              <a:solidFill>
                <a:sysClr val="windowText" lastClr="000000"/>
              </a:solidFill>
              <a:latin typeface="Verdana"/>
              <a:cs typeface="Verdana"/>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50" y="4838201"/>
            <a:ext cx="3581400" cy="40442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0650" y="4812219"/>
            <a:ext cx="3467100" cy="41060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50" y="622812"/>
            <a:ext cx="3581400" cy="4117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0650" y="658409"/>
            <a:ext cx="3467100" cy="40818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11273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6"/>
          <p:cNvGrpSpPr/>
          <p:nvPr/>
        </p:nvGrpSpPr>
        <p:grpSpPr>
          <a:xfrm>
            <a:off x="0" y="8918239"/>
            <a:ext cx="7556500" cy="1769745"/>
            <a:chOff x="0" y="8918239"/>
            <a:chExt cx="7556500" cy="1769745"/>
          </a:xfrm>
          <a:solidFill>
            <a:srgbClr val="92D050"/>
          </a:solidFill>
        </p:grpSpPr>
        <p:sp>
          <p:nvSpPr>
            <p:cNvPr id="13" name="object 7"/>
            <p:cNvSpPr/>
            <p:nvPr/>
          </p:nvSpPr>
          <p:spPr>
            <a:xfrm>
              <a:off x="0" y="8918239"/>
              <a:ext cx="7556500" cy="1769745"/>
            </a:xfrm>
            <a:custGeom>
              <a:avLst/>
              <a:gdLst/>
              <a:ahLst/>
              <a:cxnLst/>
              <a:rect l="l" t="t" r="r" b="b"/>
              <a:pathLst>
                <a:path w="7556500" h="1769745">
                  <a:moveTo>
                    <a:pt x="0" y="0"/>
                  </a:moveTo>
                  <a:lnTo>
                    <a:pt x="7555991" y="930782"/>
                  </a:lnTo>
                  <a:lnTo>
                    <a:pt x="7555991" y="1769351"/>
                  </a:lnTo>
                  <a:lnTo>
                    <a:pt x="0" y="1769351"/>
                  </a:lnTo>
                  <a:lnTo>
                    <a:pt x="0" y="0"/>
                  </a:lnTo>
                  <a:close/>
                </a:path>
              </a:pathLst>
            </a:custGeom>
            <a:grpFill/>
          </p:spPr>
          <p:txBody>
            <a:bodyPr wrap="square" lIns="0" tIns="0" rIns="0" bIns="0" rtlCol="0"/>
            <a:lstStyle/>
            <a:p>
              <a:endParaRPr/>
            </a:p>
          </p:txBody>
        </p:sp>
        <p:sp>
          <p:nvSpPr>
            <p:cNvPr id="14" name="object 8"/>
            <p:cNvSpPr/>
            <p:nvPr/>
          </p:nvSpPr>
          <p:spPr>
            <a:xfrm>
              <a:off x="0" y="9051909"/>
              <a:ext cx="7556500" cy="1635760"/>
            </a:xfrm>
            <a:custGeom>
              <a:avLst/>
              <a:gdLst/>
              <a:ahLst/>
              <a:cxnLst/>
              <a:rect l="l" t="t" r="r" b="b"/>
              <a:pathLst>
                <a:path w="7556500" h="1635759">
                  <a:moveTo>
                    <a:pt x="0" y="0"/>
                  </a:moveTo>
                  <a:lnTo>
                    <a:pt x="7555991" y="930782"/>
                  </a:lnTo>
                  <a:lnTo>
                    <a:pt x="7555991" y="1635682"/>
                  </a:lnTo>
                  <a:lnTo>
                    <a:pt x="0" y="1635682"/>
                  </a:lnTo>
                  <a:lnTo>
                    <a:pt x="0" y="0"/>
                  </a:lnTo>
                  <a:close/>
                </a:path>
              </a:pathLst>
            </a:custGeom>
            <a:solidFill>
              <a:srgbClr val="00B050"/>
            </a:solidFill>
          </p:spPr>
          <p:txBody>
            <a:bodyPr wrap="square" lIns="0" tIns="0" rIns="0" bIns="0" rtlCol="0"/>
            <a:lstStyle/>
            <a:p>
              <a:endParaRPr dirty="0"/>
            </a:p>
          </p:txBody>
        </p:sp>
      </p:grpSp>
      <p:sp>
        <p:nvSpPr>
          <p:cNvPr id="15" name="object 13"/>
          <p:cNvSpPr txBox="1">
            <a:spLocks/>
          </p:cNvSpPr>
          <p:nvPr/>
        </p:nvSpPr>
        <p:spPr>
          <a:xfrm>
            <a:off x="2923244" y="212133"/>
            <a:ext cx="3654425" cy="446276"/>
          </a:xfrm>
          <a:prstGeom prst="rect">
            <a:avLst/>
          </a:prstGeom>
        </p:spPr>
        <p:txBody>
          <a:bodyPr vert="horz" wrap="square" lIns="0" tIns="15240" rIns="0" bIns="0" rtlCol="0">
            <a:spAutoFit/>
          </a:bodyPr>
          <a:lstStyle>
            <a:lvl1pPr>
              <a:defRPr>
                <a:latin typeface="+mj-lt"/>
                <a:ea typeface="+mj-ea"/>
                <a:cs typeface="+mj-cs"/>
              </a:defRPr>
            </a:lvl1pPr>
          </a:lstStyle>
          <a:p>
            <a:pPr marL="12700">
              <a:spcBef>
                <a:spcPts val="120"/>
              </a:spcBef>
            </a:pPr>
            <a:r>
              <a:rPr lang="en-GB" sz="2800" b="1" kern="0" spc="-340" dirty="0">
                <a:solidFill>
                  <a:sysClr val="windowText" lastClr="000000"/>
                </a:solidFill>
                <a:latin typeface="Verdana"/>
                <a:cs typeface="Verdana"/>
              </a:rPr>
              <a:t>PROJECTS</a:t>
            </a:r>
            <a:r>
              <a:rPr lang="en-GB" kern="0" spc="-340" dirty="0">
                <a:solidFill>
                  <a:sysClr val="windowText" lastClr="000000"/>
                </a:solidFill>
                <a:latin typeface="Verdana"/>
                <a:cs typeface="Verdana"/>
              </a:rPr>
              <a:t> </a:t>
            </a:r>
            <a:endParaRPr lang="en-GB" kern="0" spc="-335" dirty="0">
              <a:solidFill>
                <a:sysClr val="windowText" lastClr="000000"/>
              </a:solidFill>
              <a:latin typeface="Verdana"/>
              <a:cs typeface="Verdana"/>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435" y="4816475"/>
            <a:ext cx="3429000" cy="42351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1" y="4816475"/>
            <a:ext cx="3499207" cy="42351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0650" y="847476"/>
            <a:ext cx="3429000" cy="3740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801" y="820617"/>
            <a:ext cx="3499207" cy="37672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85708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grpSp>
        <p:nvGrpSpPr>
          <p:cNvPr id="2" name="object 2"/>
          <p:cNvGrpSpPr/>
          <p:nvPr/>
        </p:nvGrpSpPr>
        <p:grpSpPr>
          <a:xfrm>
            <a:off x="3286038" y="92075"/>
            <a:ext cx="4074580" cy="8295640"/>
            <a:chOff x="3400758" y="0"/>
            <a:chExt cx="4074580" cy="8295640"/>
          </a:xfrm>
        </p:grpSpPr>
        <p:sp>
          <p:nvSpPr>
            <p:cNvPr id="5" name="object 5"/>
            <p:cNvSpPr/>
            <p:nvPr/>
          </p:nvSpPr>
          <p:spPr>
            <a:xfrm>
              <a:off x="3400758" y="0"/>
              <a:ext cx="3959860" cy="8295640"/>
            </a:xfrm>
            <a:custGeom>
              <a:avLst/>
              <a:gdLst/>
              <a:ahLst/>
              <a:cxnLst/>
              <a:rect l="l" t="t" r="r" b="b"/>
              <a:pathLst>
                <a:path w="3959859" h="8295640">
                  <a:moveTo>
                    <a:pt x="3959582" y="8295634"/>
                  </a:moveTo>
                  <a:lnTo>
                    <a:pt x="0" y="8295634"/>
                  </a:lnTo>
                  <a:lnTo>
                    <a:pt x="0" y="0"/>
                  </a:lnTo>
                  <a:lnTo>
                    <a:pt x="3959582" y="0"/>
                  </a:lnTo>
                  <a:lnTo>
                    <a:pt x="3959582" y="8295634"/>
                  </a:lnTo>
                  <a:close/>
                </a:path>
              </a:pathLst>
            </a:custGeom>
            <a:solidFill>
              <a:srgbClr val="FD0000">
                <a:alpha val="82749"/>
              </a:srgbClr>
            </a:solidFill>
          </p:spPr>
          <p:txBody>
            <a:bodyPr wrap="square" lIns="0" tIns="0" rIns="0" bIns="0" rtlCol="0"/>
            <a:lstStyle/>
            <a:p>
              <a:endParaRPr/>
            </a:p>
          </p:txBody>
        </p:sp>
        <p:sp>
          <p:nvSpPr>
            <p:cNvPr id="6" name="object 6"/>
            <p:cNvSpPr/>
            <p:nvPr/>
          </p:nvSpPr>
          <p:spPr>
            <a:xfrm>
              <a:off x="3420228" y="135256"/>
              <a:ext cx="4055110" cy="8160384"/>
            </a:xfrm>
            <a:custGeom>
              <a:avLst/>
              <a:gdLst/>
              <a:ahLst/>
              <a:cxnLst/>
              <a:rect l="l" t="t" r="r" b="b"/>
              <a:pathLst>
                <a:path w="4055109" h="8160384">
                  <a:moveTo>
                    <a:pt x="4054847" y="8160326"/>
                  </a:moveTo>
                  <a:lnTo>
                    <a:pt x="0" y="8160326"/>
                  </a:lnTo>
                  <a:lnTo>
                    <a:pt x="0" y="0"/>
                  </a:lnTo>
                  <a:lnTo>
                    <a:pt x="4054847" y="0"/>
                  </a:lnTo>
                  <a:lnTo>
                    <a:pt x="4054847" y="8160326"/>
                  </a:lnTo>
                  <a:close/>
                </a:path>
              </a:pathLst>
            </a:custGeom>
            <a:solidFill>
              <a:srgbClr val="FFFFFF">
                <a:alpha val="82749"/>
              </a:srgbClr>
            </a:solidFill>
          </p:spPr>
          <p:txBody>
            <a:bodyPr wrap="square" lIns="0" tIns="0" rIns="0" bIns="0" rtlCol="0"/>
            <a:lstStyle/>
            <a:p>
              <a:endParaRPr dirty="0"/>
            </a:p>
          </p:txBody>
        </p:sp>
      </p:grpSp>
      <p:sp>
        <p:nvSpPr>
          <p:cNvPr id="7" name="object 7"/>
          <p:cNvSpPr txBox="1"/>
          <p:nvPr/>
        </p:nvSpPr>
        <p:spPr>
          <a:xfrm>
            <a:off x="3603113" y="1836570"/>
            <a:ext cx="2915285" cy="411138"/>
          </a:xfrm>
          <a:prstGeom prst="rect">
            <a:avLst/>
          </a:prstGeom>
        </p:spPr>
        <p:txBody>
          <a:bodyPr vert="horz" wrap="square" lIns="0" tIns="4445" rIns="0" bIns="0" rtlCol="0">
            <a:spAutoFit/>
          </a:bodyPr>
          <a:lstStyle/>
          <a:p>
            <a:pPr marL="12700" marR="191770">
              <a:lnSpc>
                <a:spcPct val="103499"/>
              </a:lnSpc>
              <a:spcBef>
                <a:spcPts val="35"/>
              </a:spcBef>
            </a:pPr>
            <a:r>
              <a:rPr lang="en-GB" sz="2800" b="1" spc="-265" dirty="0">
                <a:solidFill>
                  <a:schemeClr val="accent3"/>
                </a:solidFill>
                <a:latin typeface="Tahoma"/>
                <a:cs typeface="Tahoma"/>
              </a:rPr>
              <a:t>   </a:t>
            </a:r>
            <a:r>
              <a:rPr lang="en-GB" sz="2800" b="1" spc="-285" dirty="0">
                <a:solidFill>
                  <a:schemeClr val="accent3"/>
                </a:solidFill>
                <a:latin typeface="Tahoma"/>
                <a:cs typeface="Tahoma"/>
              </a:rPr>
              <a:t>    GREEN SAFA </a:t>
            </a:r>
            <a:endParaRPr sz="2800" dirty="0">
              <a:solidFill>
                <a:schemeClr val="accent3"/>
              </a:solidFill>
              <a:latin typeface="Tahoma"/>
              <a:cs typeface="Tahoma"/>
            </a:endParaRPr>
          </a:p>
        </p:txBody>
      </p:sp>
      <p:sp>
        <p:nvSpPr>
          <p:cNvPr id="18" name="object 18"/>
          <p:cNvSpPr txBox="1">
            <a:spLocks noGrp="1"/>
          </p:cNvSpPr>
          <p:nvPr>
            <p:ph type="title"/>
          </p:nvPr>
        </p:nvSpPr>
        <p:spPr>
          <a:xfrm>
            <a:off x="3603113" y="252765"/>
            <a:ext cx="3152140" cy="1456055"/>
          </a:xfrm>
          <a:prstGeom prst="rect">
            <a:avLst/>
          </a:prstGeom>
        </p:spPr>
        <p:txBody>
          <a:bodyPr vert="horz" wrap="square" lIns="0" tIns="13970" rIns="0" bIns="0" rtlCol="0">
            <a:spAutoFit/>
          </a:bodyPr>
          <a:lstStyle/>
          <a:p>
            <a:pPr marL="12700">
              <a:lnSpc>
                <a:spcPts val="3935"/>
              </a:lnSpc>
              <a:spcBef>
                <a:spcPts val="110"/>
              </a:spcBef>
            </a:pPr>
            <a:r>
              <a:rPr sz="3750" spc="-35" dirty="0">
                <a:latin typeface="Verdana"/>
                <a:cs typeface="Verdana"/>
              </a:rPr>
              <a:t>MORE</a:t>
            </a:r>
            <a:endParaRPr sz="3750" dirty="0">
              <a:latin typeface="Verdana"/>
              <a:cs typeface="Verdana"/>
            </a:endParaRPr>
          </a:p>
          <a:p>
            <a:pPr marL="12700" marR="5080">
              <a:lnSpc>
                <a:spcPct val="74900"/>
              </a:lnSpc>
              <a:spcBef>
                <a:spcPts val="565"/>
              </a:spcBef>
            </a:pPr>
            <a:r>
              <a:rPr sz="3750" spc="-10" dirty="0">
                <a:latin typeface="Verdana"/>
                <a:cs typeface="Verdana"/>
              </a:rPr>
              <a:t>ABOUT</a:t>
            </a:r>
            <a:r>
              <a:rPr sz="3750" spc="-225" dirty="0">
                <a:latin typeface="Verdana"/>
                <a:cs typeface="Verdana"/>
              </a:rPr>
              <a:t> </a:t>
            </a:r>
            <a:r>
              <a:rPr sz="3750" spc="-80" dirty="0">
                <a:latin typeface="Verdana"/>
                <a:cs typeface="Verdana"/>
              </a:rPr>
              <a:t>OUR </a:t>
            </a:r>
            <a:r>
              <a:rPr sz="3750" spc="-1270" dirty="0">
                <a:latin typeface="Verdana"/>
                <a:cs typeface="Verdana"/>
              </a:rPr>
              <a:t> </a:t>
            </a:r>
            <a:r>
              <a:rPr lang="en-GB" sz="3750" dirty="0">
                <a:latin typeface="Verdana"/>
                <a:cs typeface="Verdana"/>
              </a:rPr>
              <a:t>SERVICES </a:t>
            </a:r>
            <a:endParaRPr sz="3750" dirty="0">
              <a:latin typeface="Verdana"/>
              <a:cs typeface="Verdana"/>
            </a:endParaRPr>
          </a:p>
        </p:txBody>
      </p:sp>
      <p:sp>
        <p:nvSpPr>
          <p:cNvPr id="19" name="Rectangle 18"/>
          <p:cNvSpPr/>
          <p:nvPr/>
        </p:nvSpPr>
        <p:spPr>
          <a:xfrm>
            <a:off x="3376843" y="2363056"/>
            <a:ext cx="3778250" cy="5909310"/>
          </a:xfrm>
          <a:prstGeom prst="rect">
            <a:avLst/>
          </a:prstGeom>
        </p:spPr>
        <p:txBody>
          <a:bodyPr>
            <a:spAutoFit/>
          </a:bodyPr>
          <a:lstStyle/>
          <a:p>
            <a:r>
              <a:rPr lang="en-GB" sz="2400" b="0" i="0" dirty="0">
                <a:effectLst/>
                <a:latin typeface="Laila"/>
              </a:rPr>
              <a:t>Products including Plant Nursery, Supply of Plants and Supply of Trees for adding value to your desired landscaping project. Substantially, from Hard-Landscaping to Soft-Landscaping, Depending upon the client’s needs, Landscape &amp; Irrigation Department of GREEN SAFA  is a creative source for complete landscape designing and quality installation services.</a:t>
            </a:r>
          </a:p>
          <a:p>
            <a:endParaRPr lang="en-GB"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6"/>
          <p:cNvGrpSpPr/>
          <p:nvPr/>
        </p:nvGrpSpPr>
        <p:grpSpPr>
          <a:xfrm>
            <a:off x="0" y="8918239"/>
            <a:ext cx="7556500" cy="1769745"/>
            <a:chOff x="0" y="8918239"/>
            <a:chExt cx="7556500" cy="1769745"/>
          </a:xfrm>
          <a:solidFill>
            <a:srgbClr val="92D050"/>
          </a:solidFill>
        </p:grpSpPr>
        <p:sp>
          <p:nvSpPr>
            <p:cNvPr id="13" name="object 7"/>
            <p:cNvSpPr/>
            <p:nvPr/>
          </p:nvSpPr>
          <p:spPr>
            <a:xfrm>
              <a:off x="0" y="8918239"/>
              <a:ext cx="7556500" cy="1769745"/>
            </a:xfrm>
            <a:custGeom>
              <a:avLst/>
              <a:gdLst/>
              <a:ahLst/>
              <a:cxnLst/>
              <a:rect l="l" t="t" r="r" b="b"/>
              <a:pathLst>
                <a:path w="7556500" h="1769745">
                  <a:moveTo>
                    <a:pt x="0" y="0"/>
                  </a:moveTo>
                  <a:lnTo>
                    <a:pt x="7555991" y="930782"/>
                  </a:lnTo>
                  <a:lnTo>
                    <a:pt x="7555991" y="1769351"/>
                  </a:lnTo>
                  <a:lnTo>
                    <a:pt x="0" y="1769351"/>
                  </a:lnTo>
                  <a:lnTo>
                    <a:pt x="0" y="0"/>
                  </a:lnTo>
                  <a:close/>
                </a:path>
              </a:pathLst>
            </a:custGeom>
            <a:grpFill/>
          </p:spPr>
          <p:txBody>
            <a:bodyPr wrap="square" lIns="0" tIns="0" rIns="0" bIns="0" rtlCol="0"/>
            <a:lstStyle/>
            <a:p>
              <a:endParaRPr/>
            </a:p>
          </p:txBody>
        </p:sp>
        <p:sp>
          <p:nvSpPr>
            <p:cNvPr id="14" name="object 8"/>
            <p:cNvSpPr/>
            <p:nvPr/>
          </p:nvSpPr>
          <p:spPr>
            <a:xfrm>
              <a:off x="0" y="9051909"/>
              <a:ext cx="7556500" cy="1635760"/>
            </a:xfrm>
            <a:custGeom>
              <a:avLst/>
              <a:gdLst/>
              <a:ahLst/>
              <a:cxnLst/>
              <a:rect l="l" t="t" r="r" b="b"/>
              <a:pathLst>
                <a:path w="7556500" h="1635759">
                  <a:moveTo>
                    <a:pt x="0" y="0"/>
                  </a:moveTo>
                  <a:lnTo>
                    <a:pt x="7555991" y="930782"/>
                  </a:lnTo>
                  <a:lnTo>
                    <a:pt x="7555991" y="1635682"/>
                  </a:lnTo>
                  <a:lnTo>
                    <a:pt x="0" y="1635682"/>
                  </a:lnTo>
                  <a:lnTo>
                    <a:pt x="0" y="0"/>
                  </a:lnTo>
                  <a:close/>
                </a:path>
              </a:pathLst>
            </a:custGeom>
            <a:solidFill>
              <a:srgbClr val="00B050"/>
            </a:solidFill>
          </p:spPr>
          <p:txBody>
            <a:bodyPr wrap="square" lIns="0" tIns="0" rIns="0" bIns="0" rtlCol="0"/>
            <a:lstStyle/>
            <a:p>
              <a:endParaRPr dirty="0"/>
            </a:p>
          </p:txBody>
        </p:sp>
      </p:grpSp>
      <p:sp>
        <p:nvSpPr>
          <p:cNvPr id="15" name="object 13"/>
          <p:cNvSpPr txBox="1">
            <a:spLocks/>
          </p:cNvSpPr>
          <p:nvPr/>
        </p:nvSpPr>
        <p:spPr>
          <a:xfrm>
            <a:off x="2923244" y="212133"/>
            <a:ext cx="3654425" cy="446276"/>
          </a:xfrm>
          <a:prstGeom prst="rect">
            <a:avLst/>
          </a:prstGeom>
        </p:spPr>
        <p:txBody>
          <a:bodyPr vert="horz" wrap="square" lIns="0" tIns="15240" rIns="0" bIns="0" rtlCol="0">
            <a:spAutoFit/>
          </a:bodyPr>
          <a:lstStyle>
            <a:lvl1pPr>
              <a:defRPr>
                <a:latin typeface="+mj-lt"/>
                <a:ea typeface="+mj-ea"/>
                <a:cs typeface="+mj-cs"/>
              </a:defRPr>
            </a:lvl1pPr>
          </a:lstStyle>
          <a:p>
            <a:pPr marL="12700">
              <a:spcBef>
                <a:spcPts val="120"/>
              </a:spcBef>
            </a:pPr>
            <a:r>
              <a:rPr lang="en-GB" sz="2800" b="1" kern="0" spc="-340" dirty="0">
                <a:solidFill>
                  <a:sysClr val="windowText" lastClr="000000"/>
                </a:solidFill>
                <a:latin typeface="Verdana"/>
                <a:cs typeface="Verdana"/>
              </a:rPr>
              <a:t>PROJECTS</a:t>
            </a:r>
            <a:r>
              <a:rPr lang="en-GB" kern="0" spc="-340" dirty="0">
                <a:solidFill>
                  <a:sysClr val="windowText" lastClr="000000"/>
                </a:solidFill>
                <a:latin typeface="Verdana"/>
                <a:cs typeface="Verdana"/>
              </a:rPr>
              <a:t> </a:t>
            </a:r>
            <a:endParaRPr lang="en-GB" kern="0" spc="-335" dirty="0">
              <a:solidFill>
                <a:sysClr val="windowText" lastClr="000000"/>
              </a:solidFill>
              <a:latin typeface="Verdana"/>
              <a:cs typeface="Verdana"/>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0910" y="4816322"/>
            <a:ext cx="3287789" cy="44959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986" y="6284762"/>
            <a:ext cx="3795123" cy="25246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55" y="3550375"/>
            <a:ext cx="3836195" cy="24758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55" y="815988"/>
            <a:ext cx="3844055" cy="24758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3050" y="781859"/>
            <a:ext cx="3295649" cy="3897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9813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6"/>
          <p:cNvGrpSpPr/>
          <p:nvPr/>
        </p:nvGrpSpPr>
        <p:grpSpPr>
          <a:xfrm>
            <a:off x="0" y="8918239"/>
            <a:ext cx="7556500" cy="1769745"/>
            <a:chOff x="0" y="8918239"/>
            <a:chExt cx="7556500" cy="1769745"/>
          </a:xfrm>
          <a:solidFill>
            <a:srgbClr val="92D050"/>
          </a:solidFill>
        </p:grpSpPr>
        <p:sp>
          <p:nvSpPr>
            <p:cNvPr id="13" name="object 7"/>
            <p:cNvSpPr/>
            <p:nvPr/>
          </p:nvSpPr>
          <p:spPr>
            <a:xfrm>
              <a:off x="0" y="8918239"/>
              <a:ext cx="7556500" cy="1769745"/>
            </a:xfrm>
            <a:custGeom>
              <a:avLst/>
              <a:gdLst/>
              <a:ahLst/>
              <a:cxnLst/>
              <a:rect l="l" t="t" r="r" b="b"/>
              <a:pathLst>
                <a:path w="7556500" h="1769745">
                  <a:moveTo>
                    <a:pt x="0" y="0"/>
                  </a:moveTo>
                  <a:lnTo>
                    <a:pt x="7555991" y="930782"/>
                  </a:lnTo>
                  <a:lnTo>
                    <a:pt x="7555991" y="1769351"/>
                  </a:lnTo>
                  <a:lnTo>
                    <a:pt x="0" y="1769351"/>
                  </a:lnTo>
                  <a:lnTo>
                    <a:pt x="0" y="0"/>
                  </a:lnTo>
                  <a:close/>
                </a:path>
              </a:pathLst>
            </a:custGeom>
            <a:grpFill/>
          </p:spPr>
          <p:txBody>
            <a:bodyPr wrap="square" lIns="0" tIns="0" rIns="0" bIns="0" rtlCol="0"/>
            <a:lstStyle/>
            <a:p>
              <a:endParaRPr/>
            </a:p>
          </p:txBody>
        </p:sp>
        <p:sp>
          <p:nvSpPr>
            <p:cNvPr id="14" name="object 8"/>
            <p:cNvSpPr/>
            <p:nvPr/>
          </p:nvSpPr>
          <p:spPr>
            <a:xfrm>
              <a:off x="0" y="9051909"/>
              <a:ext cx="7556500" cy="1635760"/>
            </a:xfrm>
            <a:custGeom>
              <a:avLst/>
              <a:gdLst/>
              <a:ahLst/>
              <a:cxnLst/>
              <a:rect l="l" t="t" r="r" b="b"/>
              <a:pathLst>
                <a:path w="7556500" h="1635759">
                  <a:moveTo>
                    <a:pt x="0" y="0"/>
                  </a:moveTo>
                  <a:lnTo>
                    <a:pt x="7555991" y="930782"/>
                  </a:lnTo>
                  <a:lnTo>
                    <a:pt x="7555991" y="1635682"/>
                  </a:lnTo>
                  <a:lnTo>
                    <a:pt x="0" y="1635682"/>
                  </a:lnTo>
                  <a:lnTo>
                    <a:pt x="0" y="0"/>
                  </a:lnTo>
                  <a:close/>
                </a:path>
              </a:pathLst>
            </a:custGeom>
            <a:solidFill>
              <a:srgbClr val="00B050"/>
            </a:solidFill>
          </p:spPr>
          <p:txBody>
            <a:bodyPr wrap="square" lIns="0" tIns="0" rIns="0" bIns="0" rtlCol="0"/>
            <a:lstStyle/>
            <a:p>
              <a:endParaRPr dirty="0"/>
            </a:p>
          </p:txBody>
        </p:sp>
      </p:grpSp>
      <p:sp>
        <p:nvSpPr>
          <p:cNvPr id="15" name="object 13"/>
          <p:cNvSpPr txBox="1">
            <a:spLocks/>
          </p:cNvSpPr>
          <p:nvPr/>
        </p:nvSpPr>
        <p:spPr>
          <a:xfrm>
            <a:off x="2923244" y="212133"/>
            <a:ext cx="3654425" cy="446276"/>
          </a:xfrm>
          <a:prstGeom prst="rect">
            <a:avLst/>
          </a:prstGeom>
        </p:spPr>
        <p:txBody>
          <a:bodyPr vert="horz" wrap="square" lIns="0" tIns="15240" rIns="0" bIns="0" rtlCol="0">
            <a:spAutoFit/>
          </a:bodyPr>
          <a:lstStyle>
            <a:lvl1pPr>
              <a:defRPr>
                <a:latin typeface="+mj-lt"/>
                <a:ea typeface="+mj-ea"/>
                <a:cs typeface="+mj-cs"/>
              </a:defRPr>
            </a:lvl1pPr>
          </a:lstStyle>
          <a:p>
            <a:pPr marL="12700">
              <a:spcBef>
                <a:spcPts val="120"/>
              </a:spcBef>
            </a:pPr>
            <a:r>
              <a:rPr lang="en-GB" sz="2800" b="1" kern="0" spc="-340" dirty="0">
                <a:solidFill>
                  <a:sysClr val="windowText" lastClr="000000"/>
                </a:solidFill>
                <a:latin typeface="Verdana"/>
                <a:cs typeface="Verdana"/>
              </a:rPr>
              <a:t>PROJECTS</a:t>
            </a:r>
            <a:r>
              <a:rPr lang="en-GB" kern="0" spc="-340" dirty="0">
                <a:solidFill>
                  <a:sysClr val="windowText" lastClr="000000"/>
                </a:solidFill>
                <a:latin typeface="Verdana"/>
                <a:cs typeface="Verdana"/>
              </a:rPr>
              <a:t> </a:t>
            </a:r>
            <a:endParaRPr lang="en-GB" kern="0" spc="-335" dirty="0">
              <a:solidFill>
                <a:sysClr val="windowText" lastClr="000000"/>
              </a:solidFill>
              <a:latin typeface="Verdana"/>
              <a:cs typeface="Verdana"/>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227" y="3647103"/>
            <a:ext cx="3778250" cy="52043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227" y="658410"/>
            <a:ext cx="3778250" cy="27864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1650" y="658409"/>
            <a:ext cx="3101449" cy="40512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1650" y="4896316"/>
            <a:ext cx="3101449" cy="44224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92110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6"/>
          <p:cNvGrpSpPr/>
          <p:nvPr/>
        </p:nvGrpSpPr>
        <p:grpSpPr>
          <a:xfrm>
            <a:off x="0" y="8918239"/>
            <a:ext cx="7556500" cy="1769745"/>
            <a:chOff x="0" y="8918239"/>
            <a:chExt cx="7556500" cy="1769745"/>
          </a:xfrm>
          <a:solidFill>
            <a:srgbClr val="92D050"/>
          </a:solidFill>
        </p:grpSpPr>
        <p:sp>
          <p:nvSpPr>
            <p:cNvPr id="13" name="object 7"/>
            <p:cNvSpPr/>
            <p:nvPr/>
          </p:nvSpPr>
          <p:spPr>
            <a:xfrm>
              <a:off x="0" y="8918239"/>
              <a:ext cx="7556500" cy="1769745"/>
            </a:xfrm>
            <a:custGeom>
              <a:avLst/>
              <a:gdLst/>
              <a:ahLst/>
              <a:cxnLst/>
              <a:rect l="l" t="t" r="r" b="b"/>
              <a:pathLst>
                <a:path w="7556500" h="1769745">
                  <a:moveTo>
                    <a:pt x="0" y="0"/>
                  </a:moveTo>
                  <a:lnTo>
                    <a:pt x="7555991" y="930782"/>
                  </a:lnTo>
                  <a:lnTo>
                    <a:pt x="7555991" y="1769351"/>
                  </a:lnTo>
                  <a:lnTo>
                    <a:pt x="0" y="1769351"/>
                  </a:lnTo>
                  <a:lnTo>
                    <a:pt x="0" y="0"/>
                  </a:lnTo>
                  <a:close/>
                </a:path>
              </a:pathLst>
            </a:custGeom>
            <a:grpFill/>
          </p:spPr>
          <p:txBody>
            <a:bodyPr wrap="square" lIns="0" tIns="0" rIns="0" bIns="0" rtlCol="0"/>
            <a:lstStyle/>
            <a:p>
              <a:endParaRPr/>
            </a:p>
          </p:txBody>
        </p:sp>
        <p:sp>
          <p:nvSpPr>
            <p:cNvPr id="14" name="object 8"/>
            <p:cNvSpPr/>
            <p:nvPr/>
          </p:nvSpPr>
          <p:spPr>
            <a:xfrm>
              <a:off x="0" y="9051909"/>
              <a:ext cx="7556500" cy="1635760"/>
            </a:xfrm>
            <a:custGeom>
              <a:avLst/>
              <a:gdLst/>
              <a:ahLst/>
              <a:cxnLst/>
              <a:rect l="l" t="t" r="r" b="b"/>
              <a:pathLst>
                <a:path w="7556500" h="1635759">
                  <a:moveTo>
                    <a:pt x="0" y="0"/>
                  </a:moveTo>
                  <a:lnTo>
                    <a:pt x="7555991" y="930782"/>
                  </a:lnTo>
                  <a:lnTo>
                    <a:pt x="7555991" y="1635682"/>
                  </a:lnTo>
                  <a:lnTo>
                    <a:pt x="0" y="1635682"/>
                  </a:lnTo>
                  <a:lnTo>
                    <a:pt x="0" y="0"/>
                  </a:lnTo>
                  <a:close/>
                </a:path>
              </a:pathLst>
            </a:custGeom>
            <a:solidFill>
              <a:srgbClr val="00B050"/>
            </a:solidFill>
          </p:spPr>
          <p:txBody>
            <a:bodyPr wrap="square" lIns="0" tIns="0" rIns="0" bIns="0" rtlCol="0"/>
            <a:lstStyle/>
            <a:p>
              <a:endParaRPr dirty="0"/>
            </a:p>
          </p:txBody>
        </p:sp>
      </p:grpSp>
      <p:sp>
        <p:nvSpPr>
          <p:cNvPr id="15" name="object 13"/>
          <p:cNvSpPr txBox="1">
            <a:spLocks/>
          </p:cNvSpPr>
          <p:nvPr/>
        </p:nvSpPr>
        <p:spPr>
          <a:xfrm>
            <a:off x="2923244" y="212133"/>
            <a:ext cx="3654425" cy="446276"/>
          </a:xfrm>
          <a:prstGeom prst="rect">
            <a:avLst/>
          </a:prstGeom>
        </p:spPr>
        <p:txBody>
          <a:bodyPr vert="horz" wrap="square" lIns="0" tIns="15240" rIns="0" bIns="0" rtlCol="0">
            <a:spAutoFit/>
          </a:bodyPr>
          <a:lstStyle>
            <a:lvl1pPr>
              <a:defRPr>
                <a:latin typeface="+mj-lt"/>
                <a:ea typeface="+mj-ea"/>
                <a:cs typeface="+mj-cs"/>
              </a:defRPr>
            </a:lvl1pPr>
          </a:lstStyle>
          <a:p>
            <a:pPr marL="12700">
              <a:spcBef>
                <a:spcPts val="120"/>
              </a:spcBef>
            </a:pPr>
            <a:r>
              <a:rPr lang="en-GB" sz="2800" b="1" kern="0" spc="-340" dirty="0">
                <a:solidFill>
                  <a:sysClr val="windowText" lastClr="000000"/>
                </a:solidFill>
                <a:latin typeface="Verdana"/>
                <a:cs typeface="Verdana"/>
              </a:rPr>
              <a:t>PROJECTS</a:t>
            </a:r>
            <a:r>
              <a:rPr lang="en-GB" kern="0" spc="-340" dirty="0">
                <a:solidFill>
                  <a:sysClr val="windowText" lastClr="000000"/>
                </a:solidFill>
                <a:latin typeface="Verdana"/>
                <a:cs typeface="Verdana"/>
              </a:rPr>
              <a:t> </a:t>
            </a:r>
            <a:endParaRPr lang="en-GB" kern="0" spc="-335" dirty="0">
              <a:solidFill>
                <a:sysClr val="windowText" lastClr="000000"/>
              </a:solidFill>
              <a:latin typeface="Verdana"/>
              <a:cs typeface="Verdana"/>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4050" y="768626"/>
            <a:ext cx="3395105" cy="427644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0" y="792080"/>
            <a:ext cx="3505200" cy="425299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4050" y="5155292"/>
            <a:ext cx="3395105" cy="376294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473" y="5197078"/>
            <a:ext cx="3468777" cy="37208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6265" y="732567"/>
            <a:ext cx="3395105" cy="42764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265" y="756021"/>
            <a:ext cx="3505200" cy="42529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6265" y="5119233"/>
            <a:ext cx="3395105" cy="37629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25520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6"/>
          <p:cNvGrpSpPr/>
          <p:nvPr/>
        </p:nvGrpSpPr>
        <p:grpSpPr>
          <a:xfrm>
            <a:off x="0" y="8918239"/>
            <a:ext cx="7556500" cy="1769745"/>
            <a:chOff x="0" y="8918239"/>
            <a:chExt cx="7556500" cy="1769745"/>
          </a:xfrm>
          <a:solidFill>
            <a:srgbClr val="92D050"/>
          </a:solidFill>
        </p:grpSpPr>
        <p:sp>
          <p:nvSpPr>
            <p:cNvPr id="13" name="object 7"/>
            <p:cNvSpPr/>
            <p:nvPr/>
          </p:nvSpPr>
          <p:spPr>
            <a:xfrm>
              <a:off x="0" y="8918239"/>
              <a:ext cx="7556500" cy="1769745"/>
            </a:xfrm>
            <a:custGeom>
              <a:avLst/>
              <a:gdLst/>
              <a:ahLst/>
              <a:cxnLst/>
              <a:rect l="l" t="t" r="r" b="b"/>
              <a:pathLst>
                <a:path w="7556500" h="1769745">
                  <a:moveTo>
                    <a:pt x="0" y="0"/>
                  </a:moveTo>
                  <a:lnTo>
                    <a:pt x="7555991" y="930782"/>
                  </a:lnTo>
                  <a:lnTo>
                    <a:pt x="7555991" y="1769351"/>
                  </a:lnTo>
                  <a:lnTo>
                    <a:pt x="0" y="1769351"/>
                  </a:lnTo>
                  <a:lnTo>
                    <a:pt x="0" y="0"/>
                  </a:lnTo>
                  <a:close/>
                </a:path>
              </a:pathLst>
            </a:custGeom>
            <a:grpFill/>
          </p:spPr>
          <p:txBody>
            <a:bodyPr wrap="square" lIns="0" tIns="0" rIns="0" bIns="0" rtlCol="0"/>
            <a:lstStyle/>
            <a:p>
              <a:endParaRPr/>
            </a:p>
          </p:txBody>
        </p:sp>
        <p:sp>
          <p:nvSpPr>
            <p:cNvPr id="14" name="object 8"/>
            <p:cNvSpPr/>
            <p:nvPr/>
          </p:nvSpPr>
          <p:spPr>
            <a:xfrm>
              <a:off x="0" y="9051909"/>
              <a:ext cx="7556500" cy="1635760"/>
            </a:xfrm>
            <a:custGeom>
              <a:avLst/>
              <a:gdLst/>
              <a:ahLst/>
              <a:cxnLst/>
              <a:rect l="l" t="t" r="r" b="b"/>
              <a:pathLst>
                <a:path w="7556500" h="1635759">
                  <a:moveTo>
                    <a:pt x="0" y="0"/>
                  </a:moveTo>
                  <a:lnTo>
                    <a:pt x="7555991" y="930782"/>
                  </a:lnTo>
                  <a:lnTo>
                    <a:pt x="7555991" y="1635682"/>
                  </a:lnTo>
                  <a:lnTo>
                    <a:pt x="0" y="1635682"/>
                  </a:lnTo>
                  <a:lnTo>
                    <a:pt x="0" y="0"/>
                  </a:lnTo>
                  <a:close/>
                </a:path>
              </a:pathLst>
            </a:custGeom>
            <a:solidFill>
              <a:srgbClr val="00B050"/>
            </a:solidFill>
          </p:spPr>
          <p:txBody>
            <a:bodyPr wrap="square" lIns="0" tIns="0" rIns="0" bIns="0" rtlCol="0"/>
            <a:lstStyle/>
            <a:p>
              <a:endParaRPr dirty="0"/>
            </a:p>
          </p:txBody>
        </p:sp>
      </p:grpSp>
      <p:sp>
        <p:nvSpPr>
          <p:cNvPr id="15" name="object 13"/>
          <p:cNvSpPr txBox="1">
            <a:spLocks/>
          </p:cNvSpPr>
          <p:nvPr/>
        </p:nvSpPr>
        <p:spPr>
          <a:xfrm>
            <a:off x="2923244" y="212133"/>
            <a:ext cx="3654425" cy="446276"/>
          </a:xfrm>
          <a:prstGeom prst="rect">
            <a:avLst/>
          </a:prstGeom>
        </p:spPr>
        <p:txBody>
          <a:bodyPr vert="horz" wrap="square" lIns="0" tIns="15240" rIns="0" bIns="0" rtlCol="0">
            <a:spAutoFit/>
          </a:bodyPr>
          <a:lstStyle>
            <a:lvl1pPr>
              <a:defRPr>
                <a:latin typeface="+mj-lt"/>
                <a:ea typeface="+mj-ea"/>
                <a:cs typeface="+mj-cs"/>
              </a:defRPr>
            </a:lvl1pPr>
          </a:lstStyle>
          <a:p>
            <a:pPr marL="12700">
              <a:spcBef>
                <a:spcPts val="120"/>
              </a:spcBef>
            </a:pPr>
            <a:r>
              <a:rPr lang="en-GB" sz="2800" b="1" kern="0" spc="-340" dirty="0">
                <a:solidFill>
                  <a:sysClr val="windowText" lastClr="000000"/>
                </a:solidFill>
                <a:latin typeface="Verdana"/>
                <a:cs typeface="Verdana"/>
              </a:rPr>
              <a:t>PROJECTS</a:t>
            </a:r>
            <a:r>
              <a:rPr lang="en-GB" kern="0" spc="-340" dirty="0">
                <a:solidFill>
                  <a:sysClr val="windowText" lastClr="000000"/>
                </a:solidFill>
                <a:latin typeface="Verdana"/>
                <a:cs typeface="Verdana"/>
              </a:rPr>
              <a:t> </a:t>
            </a:r>
            <a:endParaRPr lang="en-GB" kern="0" spc="-335" dirty="0">
              <a:solidFill>
                <a:sysClr val="windowText" lastClr="000000"/>
              </a:solidFill>
              <a:latin typeface="Verdana"/>
              <a:cs typeface="Verdana"/>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4261" y="792080"/>
            <a:ext cx="3410873" cy="28813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036" y="3847996"/>
            <a:ext cx="3655413" cy="25736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998" y="832930"/>
            <a:ext cx="3665451" cy="28405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4260" y="3838387"/>
            <a:ext cx="3410873" cy="25797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4260" y="6551765"/>
            <a:ext cx="3374207" cy="23629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744" y="6577642"/>
            <a:ext cx="3684705" cy="23402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73723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4000" r="-44000"/>
          </a:stretch>
        </a:blipFill>
        <a:effectLst/>
      </p:bgPr>
    </p:bg>
    <p:spTree>
      <p:nvGrpSpPr>
        <p:cNvPr id="1" name=""/>
        <p:cNvGrpSpPr/>
        <p:nvPr/>
      </p:nvGrpSpPr>
      <p:grpSpPr>
        <a:xfrm>
          <a:off x="0" y="0"/>
          <a:ext cx="0" cy="0"/>
          <a:chOff x="0" y="0"/>
          <a:chExt cx="0" cy="0"/>
        </a:xfrm>
      </p:grpSpPr>
      <p:grpSp>
        <p:nvGrpSpPr>
          <p:cNvPr id="2" name="object 2"/>
          <p:cNvGrpSpPr/>
          <p:nvPr/>
        </p:nvGrpSpPr>
        <p:grpSpPr>
          <a:xfrm>
            <a:off x="0" y="2939037"/>
            <a:ext cx="7556500" cy="7721035"/>
            <a:chOff x="0" y="2967110"/>
            <a:chExt cx="7556500" cy="7721035"/>
          </a:xfrm>
        </p:grpSpPr>
        <p:sp>
          <p:nvSpPr>
            <p:cNvPr id="4" name="object 4"/>
            <p:cNvSpPr/>
            <p:nvPr/>
          </p:nvSpPr>
          <p:spPr>
            <a:xfrm>
              <a:off x="0" y="8876490"/>
              <a:ext cx="7556500" cy="1811655"/>
            </a:xfrm>
            <a:custGeom>
              <a:avLst/>
              <a:gdLst/>
              <a:ahLst/>
              <a:cxnLst/>
              <a:rect l="l" t="t" r="r" b="b"/>
              <a:pathLst>
                <a:path w="7556500" h="1811654">
                  <a:moveTo>
                    <a:pt x="7555991" y="0"/>
                  </a:moveTo>
                  <a:lnTo>
                    <a:pt x="7555991" y="1811100"/>
                  </a:lnTo>
                  <a:lnTo>
                    <a:pt x="0" y="1811100"/>
                  </a:lnTo>
                  <a:lnTo>
                    <a:pt x="0" y="963295"/>
                  </a:lnTo>
                  <a:lnTo>
                    <a:pt x="7555991" y="0"/>
                  </a:lnTo>
                  <a:close/>
                </a:path>
              </a:pathLst>
            </a:custGeom>
            <a:solidFill>
              <a:srgbClr val="00B050"/>
            </a:solidFill>
          </p:spPr>
          <p:txBody>
            <a:bodyPr wrap="square" lIns="0" tIns="0" rIns="0" bIns="0" rtlCol="0"/>
            <a:lstStyle/>
            <a:p>
              <a:endParaRPr/>
            </a:p>
          </p:txBody>
        </p:sp>
        <p:sp>
          <p:nvSpPr>
            <p:cNvPr id="5" name="object 5"/>
            <p:cNvSpPr/>
            <p:nvPr/>
          </p:nvSpPr>
          <p:spPr>
            <a:xfrm>
              <a:off x="0" y="9051707"/>
              <a:ext cx="7556500" cy="1636395"/>
            </a:xfrm>
            <a:custGeom>
              <a:avLst/>
              <a:gdLst/>
              <a:ahLst/>
              <a:cxnLst/>
              <a:rect l="l" t="t" r="r" b="b"/>
              <a:pathLst>
                <a:path w="7556500" h="1636395">
                  <a:moveTo>
                    <a:pt x="7555991" y="0"/>
                  </a:moveTo>
                  <a:lnTo>
                    <a:pt x="7555991" y="1635884"/>
                  </a:lnTo>
                  <a:lnTo>
                    <a:pt x="0" y="1635884"/>
                  </a:lnTo>
                  <a:lnTo>
                    <a:pt x="0" y="963294"/>
                  </a:lnTo>
                  <a:lnTo>
                    <a:pt x="7555991" y="0"/>
                  </a:lnTo>
                  <a:close/>
                </a:path>
              </a:pathLst>
            </a:custGeom>
            <a:solidFill>
              <a:srgbClr val="92D050"/>
            </a:solidFill>
          </p:spPr>
          <p:txBody>
            <a:bodyPr wrap="square" lIns="0" tIns="0" rIns="0" bIns="0" rtlCol="0"/>
            <a:lstStyle/>
            <a:p>
              <a:endParaRPr dirty="0"/>
            </a:p>
          </p:txBody>
        </p:sp>
        <p:sp>
          <p:nvSpPr>
            <p:cNvPr id="7" name="object 7"/>
            <p:cNvSpPr/>
            <p:nvPr/>
          </p:nvSpPr>
          <p:spPr>
            <a:xfrm>
              <a:off x="0" y="2967110"/>
              <a:ext cx="7556500" cy="2465070"/>
            </a:xfrm>
            <a:custGeom>
              <a:avLst/>
              <a:gdLst/>
              <a:ahLst/>
              <a:cxnLst/>
              <a:rect l="l" t="t" r="r" b="b"/>
              <a:pathLst>
                <a:path w="7556500" h="2465070">
                  <a:moveTo>
                    <a:pt x="0" y="2464903"/>
                  </a:moveTo>
                  <a:lnTo>
                    <a:pt x="0" y="0"/>
                  </a:lnTo>
                  <a:lnTo>
                    <a:pt x="7555991" y="0"/>
                  </a:lnTo>
                  <a:lnTo>
                    <a:pt x="7555991" y="2464903"/>
                  </a:lnTo>
                  <a:lnTo>
                    <a:pt x="0" y="2464903"/>
                  </a:lnTo>
                  <a:close/>
                </a:path>
              </a:pathLst>
            </a:custGeom>
            <a:solidFill>
              <a:srgbClr val="FFFFFF"/>
            </a:solidFill>
          </p:spPr>
          <p:txBody>
            <a:bodyPr wrap="square" lIns="0" tIns="0" rIns="0" bIns="0" rtlCol="0"/>
            <a:lstStyle/>
            <a:p>
              <a:endParaRPr dirty="0"/>
            </a:p>
          </p:txBody>
        </p:sp>
        <p:pic>
          <p:nvPicPr>
            <p:cNvPr id="8" name="object 8"/>
            <p:cNvPicPr/>
            <p:nvPr/>
          </p:nvPicPr>
          <p:blipFill>
            <a:blip r:embed="rId3" cstate="print"/>
            <a:stretch>
              <a:fillRect/>
            </a:stretch>
          </p:blipFill>
          <p:spPr>
            <a:xfrm>
              <a:off x="394656" y="4537263"/>
              <a:ext cx="199857" cy="199857"/>
            </a:xfrm>
            <a:prstGeom prst="rect">
              <a:avLst/>
            </a:prstGeom>
          </p:spPr>
        </p:pic>
        <p:pic>
          <p:nvPicPr>
            <p:cNvPr id="10" name="object 10"/>
            <p:cNvPicPr/>
            <p:nvPr/>
          </p:nvPicPr>
          <p:blipFill>
            <a:blip r:embed="rId4" cstate="print"/>
            <a:stretch>
              <a:fillRect/>
            </a:stretch>
          </p:blipFill>
          <p:spPr>
            <a:xfrm>
              <a:off x="3902924" y="3920060"/>
              <a:ext cx="192269" cy="192269"/>
            </a:xfrm>
            <a:prstGeom prst="rect">
              <a:avLst/>
            </a:prstGeom>
          </p:spPr>
        </p:pic>
        <p:pic>
          <p:nvPicPr>
            <p:cNvPr id="11" name="object 11"/>
            <p:cNvPicPr/>
            <p:nvPr/>
          </p:nvPicPr>
          <p:blipFill>
            <a:blip r:embed="rId5" cstate="print"/>
            <a:stretch>
              <a:fillRect/>
            </a:stretch>
          </p:blipFill>
          <p:spPr>
            <a:xfrm>
              <a:off x="3895294" y="4223152"/>
              <a:ext cx="199857" cy="199857"/>
            </a:xfrm>
            <a:prstGeom prst="rect">
              <a:avLst/>
            </a:prstGeom>
          </p:spPr>
        </p:pic>
        <p:pic>
          <p:nvPicPr>
            <p:cNvPr id="12" name="object 12"/>
            <p:cNvPicPr/>
            <p:nvPr/>
          </p:nvPicPr>
          <p:blipFill>
            <a:blip r:embed="rId6" cstate="print"/>
            <a:stretch>
              <a:fillRect/>
            </a:stretch>
          </p:blipFill>
          <p:spPr>
            <a:xfrm>
              <a:off x="400129" y="3920107"/>
              <a:ext cx="199700" cy="199857"/>
            </a:xfrm>
            <a:prstGeom prst="rect">
              <a:avLst/>
            </a:prstGeom>
          </p:spPr>
        </p:pic>
      </p:grpSp>
      <p:sp>
        <p:nvSpPr>
          <p:cNvPr id="13" name="object 13"/>
          <p:cNvSpPr txBox="1"/>
          <p:nvPr/>
        </p:nvSpPr>
        <p:spPr>
          <a:xfrm>
            <a:off x="671514" y="3820817"/>
            <a:ext cx="2966720" cy="1238544"/>
          </a:xfrm>
          <a:prstGeom prst="rect">
            <a:avLst/>
          </a:prstGeom>
        </p:spPr>
        <p:txBody>
          <a:bodyPr vert="horz" wrap="square" lIns="0" tIns="11430" rIns="0" bIns="0" rtlCol="0">
            <a:spAutoFit/>
          </a:bodyPr>
          <a:lstStyle/>
          <a:p>
            <a:pPr marL="12700" marR="5080">
              <a:lnSpc>
                <a:spcPct val="121100"/>
              </a:lnSpc>
              <a:spcBef>
                <a:spcPts val="90"/>
              </a:spcBef>
            </a:pPr>
            <a:r>
              <a:rPr lang="en-GB" sz="1650" spc="110" dirty="0" err="1">
                <a:solidFill>
                  <a:srgbClr val="00005C"/>
                </a:solidFill>
                <a:latin typeface="Tahoma"/>
                <a:cs typeface="Tahoma"/>
              </a:rPr>
              <a:t>Jubail</a:t>
            </a:r>
            <a:r>
              <a:rPr lang="en-GB" sz="1650" spc="110" dirty="0">
                <a:solidFill>
                  <a:srgbClr val="00005C"/>
                </a:solidFill>
                <a:latin typeface="Tahoma"/>
                <a:cs typeface="Tahoma"/>
              </a:rPr>
              <a:t> ,Prince </a:t>
            </a:r>
            <a:r>
              <a:rPr lang="en-GB" sz="1650" spc="110" dirty="0" err="1">
                <a:solidFill>
                  <a:srgbClr val="00005C"/>
                </a:solidFill>
                <a:latin typeface="Tahoma"/>
                <a:cs typeface="Tahoma"/>
              </a:rPr>
              <a:t>Naif</a:t>
            </a:r>
            <a:r>
              <a:rPr lang="en-GB" sz="1650" spc="110" dirty="0">
                <a:solidFill>
                  <a:srgbClr val="00005C"/>
                </a:solidFill>
                <a:latin typeface="Tahoma"/>
                <a:cs typeface="Tahoma"/>
              </a:rPr>
              <a:t> Road </a:t>
            </a:r>
            <a:r>
              <a:rPr sz="1650" spc="50" dirty="0">
                <a:solidFill>
                  <a:srgbClr val="00005C"/>
                </a:solidFill>
                <a:latin typeface="Tahoma"/>
                <a:cs typeface="Tahoma"/>
              </a:rPr>
              <a:t>  </a:t>
            </a:r>
            <a:r>
              <a:rPr sz="1650" spc="170" dirty="0">
                <a:solidFill>
                  <a:srgbClr val="00005C"/>
                </a:solidFill>
                <a:latin typeface="Tahoma"/>
                <a:cs typeface="Tahoma"/>
              </a:rPr>
              <a:t>K</a:t>
            </a:r>
            <a:r>
              <a:rPr sz="1650" spc="45" dirty="0">
                <a:solidFill>
                  <a:srgbClr val="00005C"/>
                </a:solidFill>
                <a:latin typeface="Tahoma"/>
                <a:cs typeface="Tahoma"/>
              </a:rPr>
              <a:t>i</a:t>
            </a:r>
            <a:r>
              <a:rPr sz="1650" spc="10" dirty="0">
                <a:solidFill>
                  <a:srgbClr val="00005C"/>
                </a:solidFill>
                <a:latin typeface="Tahoma"/>
                <a:cs typeface="Tahoma"/>
              </a:rPr>
              <a:t>n</a:t>
            </a:r>
            <a:r>
              <a:rPr sz="1650" spc="-60" dirty="0">
                <a:solidFill>
                  <a:srgbClr val="00005C"/>
                </a:solidFill>
                <a:latin typeface="Tahoma"/>
                <a:cs typeface="Tahoma"/>
              </a:rPr>
              <a:t>g</a:t>
            </a:r>
            <a:r>
              <a:rPr sz="1650" spc="20" dirty="0">
                <a:solidFill>
                  <a:srgbClr val="00005C"/>
                </a:solidFill>
                <a:latin typeface="Tahoma"/>
                <a:cs typeface="Tahoma"/>
              </a:rPr>
              <a:t>d</a:t>
            </a:r>
            <a:r>
              <a:rPr sz="1650" spc="30" dirty="0">
                <a:solidFill>
                  <a:srgbClr val="00005C"/>
                </a:solidFill>
                <a:latin typeface="Tahoma"/>
                <a:cs typeface="Tahoma"/>
              </a:rPr>
              <a:t>o</a:t>
            </a:r>
            <a:r>
              <a:rPr sz="1650" spc="-5" dirty="0">
                <a:solidFill>
                  <a:srgbClr val="00005C"/>
                </a:solidFill>
                <a:latin typeface="Tahoma"/>
                <a:cs typeface="Tahoma"/>
              </a:rPr>
              <a:t>m</a:t>
            </a:r>
            <a:r>
              <a:rPr sz="1650" spc="-195" dirty="0">
                <a:solidFill>
                  <a:srgbClr val="00005C"/>
                </a:solidFill>
                <a:latin typeface="Tahoma"/>
                <a:cs typeface="Tahoma"/>
              </a:rPr>
              <a:t> </a:t>
            </a:r>
            <a:r>
              <a:rPr sz="1650" spc="30" dirty="0">
                <a:solidFill>
                  <a:srgbClr val="00005C"/>
                </a:solidFill>
                <a:latin typeface="Tahoma"/>
                <a:cs typeface="Tahoma"/>
              </a:rPr>
              <a:t>o</a:t>
            </a:r>
            <a:r>
              <a:rPr sz="1650" spc="40" dirty="0">
                <a:solidFill>
                  <a:srgbClr val="00005C"/>
                </a:solidFill>
                <a:latin typeface="Tahoma"/>
                <a:cs typeface="Tahoma"/>
              </a:rPr>
              <a:t>f</a:t>
            </a:r>
            <a:r>
              <a:rPr sz="1650" spc="-195" dirty="0">
                <a:solidFill>
                  <a:srgbClr val="00005C"/>
                </a:solidFill>
                <a:latin typeface="Tahoma"/>
                <a:cs typeface="Tahoma"/>
              </a:rPr>
              <a:t> </a:t>
            </a:r>
            <a:r>
              <a:rPr sz="1650" spc="-35" dirty="0">
                <a:solidFill>
                  <a:srgbClr val="00005C"/>
                </a:solidFill>
                <a:latin typeface="Tahoma"/>
                <a:cs typeface="Tahoma"/>
              </a:rPr>
              <a:t>S</a:t>
            </a:r>
            <a:r>
              <a:rPr sz="1650" spc="-20" dirty="0">
                <a:solidFill>
                  <a:srgbClr val="00005C"/>
                </a:solidFill>
                <a:latin typeface="Tahoma"/>
                <a:cs typeface="Tahoma"/>
              </a:rPr>
              <a:t>a</a:t>
            </a:r>
            <a:r>
              <a:rPr sz="1650" spc="10" dirty="0">
                <a:solidFill>
                  <a:srgbClr val="00005C"/>
                </a:solidFill>
                <a:latin typeface="Tahoma"/>
                <a:cs typeface="Tahoma"/>
              </a:rPr>
              <a:t>u</a:t>
            </a:r>
            <a:r>
              <a:rPr sz="1650" spc="20" dirty="0">
                <a:solidFill>
                  <a:srgbClr val="00005C"/>
                </a:solidFill>
                <a:latin typeface="Tahoma"/>
                <a:cs typeface="Tahoma"/>
              </a:rPr>
              <a:t>d</a:t>
            </a:r>
            <a:r>
              <a:rPr sz="1650" spc="50" dirty="0">
                <a:solidFill>
                  <a:srgbClr val="00005C"/>
                </a:solidFill>
                <a:latin typeface="Tahoma"/>
                <a:cs typeface="Tahoma"/>
              </a:rPr>
              <a:t>i</a:t>
            </a:r>
            <a:r>
              <a:rPr sz="1650" spc="-195" dirty="0">
                <a:solidFill>
                  <a:srgbClr val="00005C"/>
                </a:solidFill>
                <a:latin typeface="Tahoma"/>
                <a:cs typeface="Tahoma"/>
              </a:rPr>
              <a:t> </a:t>
            </a:r>
            <a:r>
              <a:rPr sz="1650" spc="150" dirty="0">
                <a:solidFill>
                  <a:srgbClr val="00005C"/>
                </a:solidFill>
                <a:latin typeface="Tahoma"/>
                <a:cs typeface="Tahoma"/>
              </a:rPr>
              <a:t>A</a:t>
            </a:r>
            <a:r>
              <a:rPr sz="1650" spc="75" dirty="0">
                <a:solidFill>
                  <a:srgbClr val="00005C"/>
                </a:solidFill>
                <a:latin typeface="Tahoma"/>
                <a:cs typeface="Tahoma"/>
              </a:rPr>
              <a:t>r</a:t>
            </a:r>
            <a:r>
              <a:rPr sz="1650" spc="-20" dirty="0">
                <a:solidFill>
                  <a:srgbClr val="00005C"/>
                </a:solidFill>
                <a:latin typeface="Tahoma"/>
                <a:cs typeface="Tahoma"/>
              </a:rPr>
              <a:t>a</a:t>
            </a:r>
            <a:r>
              <a:rPr sz="1650" spc="20" dirty="0">
                <a:solidFill>
                  <a:srgbClr val="00005C"/>
                </a:solidFill>
                <a:latin typeface="Tahoma"/>
                <a:cs typeface="Tahoma"/>
              </a:rPr>
              <a:t>b</a:t>
            </a:r>
            <a:r>
              <a:rPr sz="1650" spc="45" dirty="0">
                <a:solidFill>
                  <a:srgbClr val="00005C"/>
                </a:solidFill>
                <a:latin typeface="Tahoma"/>
                <a:cs typeface="Tahoma"/>
              </a:rPr>
              <a:t>i</a:t>
            </a:r>
            <a:r>
              <a:rPr sz="1650" spc="-10" dirty="0">
                <a:solidFill>
                  <a:srgbClr val="00005C"/>
                </a:solidFill>
                <a:latin typeface="Tahoma"/>
                <a:cs typeface="Tahoma"/>
              </a:rPr>
              <a:t>a  </a:t>
            </a:r>
            <a:r>
              <a:rPr sz="1650" spc="70" dirty="0">
                <a:solidFill>
                  <a:srgbClr val="00005C"/>
                </a:solidFill>
                <a:latin typeface="Tahoma"/>
                <a:cs typeface="Tahoma"/>
              </a:rPr>
              <a:t>00966</a:t>
            </a:r>
            <a:r>
              <a:rPr lang="en-GB" sz="1650" spc="70" dirty="0">
                <a:solidFill>
                  <a:srgbClr val="00005C"/>
                </a:solidFill>
                <a:latin typeface="Tahoma"/>
                <a:cs typeface="Tahoma"/>
              </a:rPr>
              <a:t> 581771751</a:t>
            </a:r>
            <a:endParaRPr sz="1650" dirty="0">
              <a:latin typeface="Tahoma"/>
              <a:cs typeface="Tahoma"/>
            </a:endParaRPr>
          </a:p>
          <a:p>
            <a:pPr marL="12700">
              <a:lnSpc>
                <a:spcPct val="100000"/>
              </a:lnSpc>
              <a:spcBef>
                <a:spcPts val="420"/>
              </a:spcBef>
            </a:pPr>
            <a:r>
              <a:rPr sz="1650" spc="70" dirty="0">
                <a:solidFill>
                  <a:srgbClr val="00005C"/>
                </a:solidFill>
                <a:latin typeface="Tahoma"/>
                <a:cs typeface="Tahoma"/>
              </a:rPr>
              <a:t>0</a:t>
            </a:r>
            <a:r>
              <a:rPr lang="en-GB" sz="1650" spc="70" dirty="0">
                <a:solidFill>
                  <a:srgbClr val="00005C"/>
                </a:solidFill>
                <a:latin typeface="Tahoma"/>
                <a:cs typeface="Tahoma"/>
              </a:rPr>
              <a:t>0966 590404688</a:t>
            </a:r>
            <a:endParaRPr sz="1650" dirty="0">
              <a:latin typeface="Tahoma"/>
              <a:cs typeface="Tahoma"/>
            </a:endParaRPr>
          </a:p>
        </p:txBody>
      </p:sp>
      <p:sp>
        <p:nvSpPr>
          <p:cNvPr id="14" name="object 14"/>
          <p:cNvSpPr txBox="1"/>
          <p:nvPr/>
        </p:nvSpPr>
        <p:spPr>
          <a:xfrm>
            <a:off x="381956" y="3054015"/>
            <a:ext cx="4526280" cy="797560"/>
          </a:xfrm>
          <a:prstGeom prst="rect">
            <a:avLst/>
          </a:prstGeom>
        </p:spPr>
        <p:txBody>
          <a:bodyPr vert="horz" wrap="square" lIns="0" tIns="14604" rIns="0" bIns="0" rtlCol="0">
            <a:spAutoFit/>
          </a:bodyPr>
          <a:lstStyle/>
          <a:p>
            <a:pPr marL="12700">
              <a:lnSpc>
                <a:spcPct val="100000"/>
              </a:lnSpc>
              <a:spcBef>
                <a:spcPts val="114"/>
              </a:spcBef>
            </a:pPr>
            <a:r>
              <a:rPr sz="5050" b="1" spc="345" dirty="0">
                <a:solidFill>
                  <a:srgbClr val="00005C"/>
                </a:solidFill>
                <a:latin typeface="Tahoma"/>
                <a:cs typeface="Tahoma"/>
              </a:rPr>
              <a:t>CONTACT</a:t>
            </a:r>
            <a:r>
              <a:rPr sz="5050" b="1" spc="-40" dirty="0">
                <a:solidFill>
                  <a:srgbClr val="00005C"/>
                </a:solidFill>
                <a:latin typeface="Tahoma"/>
                <a:cs typeface="Tahoma"/>
              </a:rPr>
              <a:t> </a:t>
            </a:r>
            <a:r>
              <a:rPr sz="5050" b="1" spc="180" dirty="0">
                <a:solidFill>
                  <a:srgbClr val="00005C"/>
                </a:solidFill>
                <a:latin typeface="Tahoma"/>
                <a:cs typeface="Tahoma"/>
              </a:rPr>
              <a:t>US</a:t>
            </a:r>
            <a:endParaRPr sz="5050" dirty="0">
              <a:latin typeface="Tahoma"/>
              <a:cs typeface="Tahoma"/>
            </a:endParaRPr>
          </a:p>
        </p:txBody>
      </p:sp>
      <p:sp>
        <p:nvSpPr>
          <p:cNvPr id="15" name="object 15"/>
          <p:cNvSpPr txBox="1"/>
          <p:nvPr/>
        </p:nvSpPr>
        <p:spPr>
          <a:xfrm>
            <a:off x="3092450" y="244475"/>
            <a:ext cx="2856104" cy="425116"/>
          </a:xfrm>
          <a:prstGeom prst="rect">
            <a:avLst/>
          </a:prstGeom>
        </p:spPr>
        <p:txBody>
          <a:bodyPr vert="horz" wrap="square" lIns="0" tIns="50165" rIns="0" bIns="0" rtlCol="0">
            <a:spAutoFit/>
          </a:bodyPr>
          <a:lstStyle/>
          <a:p>
            <a:pPr marL="12700" marR="106045">
              <a:lnSpc>
                <a:spcPts val="1630"/>
              </a:lnSpc>
              <a:spcBef>
                <a:spcPts val="395"/>
              </a:spcBef>
            </a:pPr>
            <a:r>
              <a:rPr lang="en-GB" sz="2400" b="1" spc="-280" dirty="0">
                <a:solidFill>
                  <a:schemeClr val="accent3"/>
                </a:solidFill>
                <a:latin typeface="Tahoma"/>
                <a:cs typeface="Tahoma"/>
              </a:rPr>
              <a:t>GREEN SAFA </a:t>
            </a:r>
            <a:endParaRPr sz="2400" dirty="0">
              <a:solidFill>
                <a:schemeClr val="accent3"/>
              </a:solidFill>
              <a:latin typeface="Tahoma"/>
              <a:cs typeface="Tahoma"/>
            </a:endParaRPr>
          </a:p>
          <a:p>
            <a:pPr marL="12700">
              <a:lnSpc>
                <a:spcPct val="100000"/>
              </a:lnSpc>
              <a:spcBef>
                <a:spcPts val="250"/>
              </a:spcBef>
            </a:pPr>
            <a:r>
              <a:rPr sz="850" spc="155" dirty="0">
                <a:solidFill>
                  <a:srgbClr val="00005C"/>
                </a:solidFill>
                <a:latin typeface="Tahoma"/>
                <a:cs typeface="Tahoma"/>
              </a:rPr>
              <a:t>F</a:t>
            </a:r>
            <a:r>
              <a:rPr sz="850" spc="195" dirty="0">
                <a:solidFill>
                  <a:srgbClr val="00005C"/>
                </a:solidFill>
                <a:latin typeface="Tahoma"/>
                <a:cs typeface="Tahoma"/>
              </a:rPr>
              <a:t>O</a:t>
            </a:r>
            <a:r>
              <a:rPr sz="850" spc="25" dirty="0">
                <a:solidFill>
                  <a:srgbClr val="00005C"/>
                </a:solidFill>
                <a:latin typeface="Tahoma"/>
                <a:cs typeface="Tahoma"/>
              </a:rPr>
              <a:t>R</a:t>
            </a:r>
            <a:r>
              <a:rPr sz="850" spc="125" dirty="0">
                <a:solidFill>
                  <a:srgbClr val="00005C"/>
                </a:solidFill>
                <a:latin typeface="Tahoma"/>
                <a:cs typeface="Tahoma"/>
              </a:rPr>
              <a:t> </a:t>
            </a:r>
            <a:r>
              <a:rPr sz="850" spc="175" dirty="0">
                <a:solidFill>
                  <a:srgbClr val="00005C"/>
                </a:solidFill>
                <a:latin typeface="Tahoma"/>
                <a:cs typeface="Tahoma"/>
              </a:rPr>
              <a:t>G</a:t>
            </a:r>
            <a:r>
              <a:rPr sz="850" spc="25" dirty="0">
                <a:solidFill>
                  <a:srgbClr val="00005C"/>
                </a:solidFill>
                <a:latin typeface="Tahoma"/>
                <a:cs typeface="Tahoma"/>
              </a:rPr>
              <a:t>E</a:t>
            </a:r>
            <a:r>
              <a:rPr sz="850" spc="-155" dirty="0">
                <a:solidFill>
                  <a:srgbClr val="00005C"/>
                </a:solidFill>
                <a:latin typeface="Tahoma"/>
                <a:cs typeface="Tahoma"/>
              </a:rPr>
              <a:t> </a:t>
            </a:r>
            <a:r>
              <a:rPr sz="850" spc="195" dirty="0">
                <a:solidFill>
                  <a:srgbClr val="00005C"/>
                </a:solidFill>
                <a:latin typeface="Tahoma"/>
                <a:cs typeface="Tahoma"/>
              </a:rPr>
              <a:t>N</a:t>
            </a:r>
            <a:r>
              <a:rPr sz="850" spc="25" dirty="0">
                <a:solidFill>
                  <a:srgbClr val="00005C"/>
                </a:solidFill>
                <a:latin typeface="Tahoma"/>
                <a:cs typeface="Tahoma"/>
              </a:rPr>
              <a:t>E</a:t>
            </a:r>
            <a:r>
              <a:rPr sz="850" spc="-155" dirty="0">
                <a:solidFill>
                  <a:srgbClr val="00005C"/>
                </a:solidFill>
                <a:latin typeface="Tahoma"/>
                <a:cs typeface="Tahoma"/>
              </a:rPr>
              <a:t> </a:t>
            </a:r>
            <a:r>
              <a:rPr sz="850" spc="25" dirty="0">
                <a:solidFill>
                  <a:srgbClr val="00005C"/>
                </a:solidFill>
                <a:latin typeface="Tahoma"/>
                <a:cs typeface="Tahoma"/>
              </a:rPr>
              <a:t>R</a:t>
            </a:r>
            <a:r>
              <a:rPr sz="850" spc="-155" dirty="0">
                <a:solidFill>
                  <a:srgbClr val="00005C"/>
                </a:solidFill>
                <a:latin typeface="Tahoma"/>
                <a:cs typeface="Tahoma"/>
              </a:rPr>
              <a:t> </a:t>
            </a:r>
            <a:r>
              <a:rPr sz="850" spc="185" dirty="0">
                <a:solidFill>
                  <a:srgbClr val="00005C"/>
                </a:solidFill>
                <a:latin typeface="Tahoma"/>
                <a:cs typeface="Tahoma"/>
              </a:rPr>
              <a:t>A</a:t>
            </a:r>
            <a:r>
              <a:rPr lang="en-GB" sz="850" spc="20" dirty="0">
                <a:solidFill>
                  <a:srgbClr val="00005C"/>
                </a:solidFill>
                <a:latin typeface="Tahoma"/>
                <a:cs typeface="Tahoma"/>
              </a:rPr>
              <a:t>L</a:t>
            </a:r>
            <a:r>
              <a:rPr sz="850" spc="125" dirty="0">
                <a:solidFill>
                  <a:srgbClr val="00005C"/>
                </a:solidFill>
                <a:latin typeface="Tahoma"/>
                <a:cs typeface="Tahoma"/>
              </a:rPr>
              <a:t> </a:t>
            </a:r>
            <a:r>
              <a:rPr sz="850" spc="190" dirty="0">
                <a:solidFill>
                  <a:srgbClr val="00005C"/>
                </a:solidFill>
                <a:latin typeface="Tahoma"/>
                <a:cs typeface="Tahoma"/>
              </a:rPr>
              <a:t>C</a:t>
            </a:r>
            <a:r>
              <a:rPr sz="850" spc="195" dirty="0">
                <a:solidFill>
                  <a:srgbClr val="00005C"/>
                </a:solidFill>
                <a:latin typeface="Tahoma"/>
                <a:cs typeface="Tahoma"/>
              </a:rPr>
              <a:t>ON</a:t>
            </a:r>
            <a:r>
              <a:rPr sz="850" spc="10" dirty="0">
                <a:solidFill>
                  <a:srgbClr val="00005C"/>
                </a:solidFill>
                <a:latin typeface="Tahoma"/>
                <a:cs typeface="Tahoma"/>
              </a:rPr>
              <a:t>T</a:t>
            </a:r>
            <a:r>
              <a:rPr sz="850" spc="-155" dirty="0">
                <a:solidFill>
                  <a:srgbClr val="00005C"/>
                </a:solidFill>
                <a:latin typeface="Tahoma"/>
                <a:cs typeface="Tahoma"/>
              </a:rPr>
              <a:t> </a:t>
            </a:r>
            <a:r>
              <a:rPr sz="850" spc="25" dirty="0">
                <a:solidFill>
                  <a:srgbClr val="00005C"/>
                </a:solidFill>
                <a:latin typeface="Tahoma"/>
                <a:cs typeface="Tahoma"/>
              </a:rPr>
              <a:t>R</a:t>
            </a:r>
            <a:r>
              <a:rPr sz="850" spc="-155" dirty="0">
                <a:solidFill>
                  <a:srgbClr val="00005C"/>
                </a:solidFill>
                <a:latin typeface="Tahoma"/>
                <a:cs typeface="Tahoma"/>
              </a:rPr>
              <a:t> </a:t>
            </a:r>
            <a:r>
              <a:rPr sz="850" spc="185" dirty="0">
                <a:solidFill>
                  <a:srgbClr val="00005C"/>
                </a:solidFill>
                <a:latin typeface="Tahoma"/>
                <a:cs typeface="Tahoma"/>
              </a:rPr>
              <a:t>A</a:t>
            </a:r>
            <a:r>
              <a:rPr sz="850" spc="190" dirty="0">
                <a:solidFill>
                  <a:srgbClr val="00005C"/>
                </a:solidFill>
                <a:latin typeface="Tahoma"/>
                <a:cs typeface="Tahoma"/>
              </a:rPr>
              <a:t>C</a:t>
            </a:r>
            <a:r>
              <a:rPr sz="850" spc="10" dirty="0">
                <a:solidFill>
                  <a:srgbClr val="00005C"/>
                </a:solidFill>
                <a:latin typeface="Tahoma"/>
                <a:cs typeface="Tahoma"/>
              </a:rPr>
              <a:t>T</a:t>
            </a:r>
            <a:r>
              <a:rPr sz="850" spc="-155" dirty="0">
                <a:solidFill>
                  <a:srgbClr val="00005C"/>
                </a:solidFill>
                <a:latin typeface="Tahoma"/>
                <a:cs typeface="Tahoma"/>
              </a:rPr>
              <a:t> </a:t>
            </a:r>
            <a:r>
              <a:rPr sz="850" spc="-55" dirty="0">
                <a:solidFill>
                  <a:srgbClr val="00005C"/>
                </a:solidFill>
                <a:latin typeface="Tahoma"/>
                <a:cs typeface="Tahoma"/>
              </a:rPr>
              <a:t>I</a:t>
            </a:r>
            <a:r>
              <a:rPr sz="850" spc="-155" dirty="0">
                <a:solidFill>
                  <a:srgbClr val="00005C"/>
                </a:solidFill>
                <a:latin typeface="Tahoma"/>
                <a:cs typeface="Tahoma"/>
              </a:rPr>
              <a:t> </a:t>
            </a:r>
            <a:r>
              <a:rPr sz="850" spc="195" dirty="0">
                <a:solidFill>
                  <a:srgbClr val="00005C"/>
                </a:solidFill>
                <a:latin typeface="Tahoma"/>
                <a:cs typeface="Tahoma"/>
              </a:rPr>
              <a:t>N</a:t>
            </a:r>
            <a:r>
              <a:rPr sz="850" spc="65" dirty="0">
                <a:solidFill>
                  <a:srgbClr val="00005C"/>
                </a:solidFill>
                <a:latin typeface="Tahoma"/>
                <a:cs typeface="Tahoma"/>
              </a:rPr>
              <a:t>G</a:t>
            </a:r>
            <a:endParaRPr sz="850" dirty="0">
              <a:latin typeface="Tahoma"/>
              <a:cs typeface="Tahoma"/>
            </a:endParaRPr>
          </a:p>
        </p:txBody>
      </p:sp>
      <p:sp>
        <p:nvSpPr>
          <p:cNvPr id="16" name="object 16"/>
          <p:cNvSpPr txBox="1"/>
          <p:nvPr/>
        </p:nvSpPr>
        <p:spPr>
          <a:xfrm>
            <a:off x="4169383" y="3820817"/>
            <a:ext cx="2310765" cy="626581"/>
          </a:xfrm>
          <a:prstGeom prst="rect">
            <a:avLst/>
          </a:prstGeom>
        </p:spPr>
        <p:txBody>
          <a:bodyPr vert="horz" wrap="square" lIns="0" tIns="64769" rIns="0" bIns="0" rtlCol="0">
            <a:spAutoFit/>
          </a:bodyPr>
          <a:lstStyle/>
          <a:p>
            <a:pPr marL="12700">
              <a:lnSpc>
                <a:spcPct val="100000"/>
              </a:lnSpc>
              <a:spcBef>
                <a:spcPts val="509"/>
              </a:spcBef>
            </a:pPr>
            <a:r>
              <a:rPr sz="1650" spc="70" dirty="0">
                <a:solidFill>
                  <a:srgbClr val="00005C"/>
                </a:solidFill>
                <a:latin typeface="Tahoma"/>
                <a:cs typeface="Tahoma"/>
              </a:rPr>
              <a:t>0096</a:t>
            </a:r>
            <a:r>
              <a:rPr lang="en-GB" sz="1650" spc="70" dirty="0">
                <a:solidFill>
                  <a:srgbClr val="00005C"/>
                </a:solidFill>
                <a:latin typeface="Tahoma"/>
                <a:cs typeface="Tahoma"/>
              </a:rPr>
              <a:t>6 559514165 </a:t>
            </a:r>
            <a:endParaRPr sz="1650" dirty="0">
              <a:latin typeface="Tahoma"/>
              <a:cs typeface="Tahoma"/>
            </a:endParaRPr>
          </a:p>
          <a:p>
            <a:pPr marL="12700" marR="5080">
              <a:lnSpc>
                <a:spcPct val="121100"/>
              </a:lnSpc>
            </a:pPr>
            <a:r>
              <a:rPr lang="en-GB" sz="1650" u="sng" spc="-5" dirty="0">
                <a:solidFill>
                  <a:schemeClr val="tx2"/>
                </a:solidFill>
                <a:latin typeface="Tahoma"/>
                <a:cs typeface="Tahoma"/>
              </a:rPr>
              <a:t>greensafa75</a:t>
            </a:r>
            <a:r>
              <a:rPr sz="1650" u="sng" spc="-5" dirty="0">
                <a:solidFill>
                  <a:schemeClr val="tx2"/>
                </a:solidFill>
                <a:latin typeface="Tahoma"/>
                <a:cs typeface="Tahoma"/>
                <a:hlinkClick r:id="rId7"/>
              </a:rPr>
              <a:t>@gmail.com</a:t>
            </a:r>
            <a:endParaRPr sz="1650" u="sng" dirty="0">
              <a:solidFill>
                <a:schemeClr val="tx2"/>
              </a:solidFill>
              <a:latin typeface="Tahoma"/>
              <a:cs typeface="Tahoma"/>
            </a:endParaRPr>
          </a:p>
        </p:txBody>
      </p:sp>
      <p:pic>
        <p:nvPicPr>
          <p:cNvPr id="18" name="Picture 17"/>
          <p:cNvPicPr>
            <a:picLocks noChangeAspect="1"/>
          </p:cNvPicPr>
          <p:nvPr/>
        </p:nvPicPr>
        <p:blipFill>
          <a:blip r:embed="rId8"/>
          <a:stretch>
            <a:fillRect/>
          </a:stretch>
        </p:blipFill>
        <p:spPr>
          <a:xfrm>
            <a:off x="6221909" y="3004000"/>
            <a:ext cx="1242168" cy="1242168"/>
          </a:xfrm>
          <a:prstGeom prst="rect">
            <a:avLst/>
          </a:prstGeom>
        </p:spPr>
      </p:pic>
      <p:pic>
        <p:nvPicPr>
          <p:cNvPr id="17" name="object 8"/>
          <p:cNvPicPr/>
          <p:nvPr/>
        </p:nvPicPr>
        <p:blipFill>
          <a:blip r:embed="rId3" cstate="print"/>
          <a:stretch>
            <a:fillRect/>
          </a:stretch>
        </p:blipFill>
        <p:spPr>
          <a:xfrm>
            <a:off x="394656" y="4835721"/>
            <a:ext cx="199857" cy="19985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grpSp>
        <p:nvGrpSpPr>
          <p:cNvPr id="2" name="object 2"/>
          <p:cNvGrpSpPr/>
          <p:nvPr/>
        </p:nvGrpSpPr>
        <p:grpSpPr>
          <a:xfrm>
            <a:off x="559104" y="519099"/>
            <a:ext cx="6418687" cy="9228010"/>
            <a:chOff x="559104" y="519099"/>
            <a:chExt cx="6418687" cy="9228010"/>
          </a:xfrm>
          <a:blipFill>
            <a:blip r:embed="rId2"/>
            <a:stretch>
              <a:fillRect/>
            </a:stretch>
          </a:blipFill>
        </p:grpSpPr>
        <p:sp>
          <p:nvSpPr>
            <p:cNvPr id="4" name="object 4"/>
            <p:cNvSpPr/>
            <p:nvPr/>
          </p:nvSpPr>
          <p:spPr>
            <a:xfrm>
              <a:off x="572546" y="2812053"/>
              <a:ext cx="6405245" cy="443230"/>
            </a:xfrm>
            <a:custGeom>
              <a:avLst/>
              <a:gdLst/>
              <a:ahLst/>
              <a:cxnLst/>
              <a:rect l="l" t="t" r="r" b="b"/>
              <a:pathLst>
                <a:path w="6405245" h="443229">
                  <a:moveTo>
                    <a:pt x="0" y="442972"/>
                  </a:moveTo>
                  <a:lnTo>
                    <a:pt x="6404670" y="442972"/>
                  </a:lnTo>
                  <a:lnTo>
                    <a:pt x="6404670" y="0"/>
                  </a:lnTo>
                  <a:lnTo>
                    <a:pt x="0" y="0"/>
                  </a:lnTo>
                  <a:lnTo>
                    <a:pt x="0" y="442972"/>
                  </a:lnTo>
                  <a:close/>
                </a:path>
              </a:pathLst>
            </a:custGeom>
            <a:grpFill/>
          </p:spPr>
          <p:txBody>
            <a:bodyPr wrap="square" lIns="0" tIns="0" rIns="0" bIns="0" rtlCol="0"/>
            <a:lstStyle/>
            <a:p>
              <a:endParaRPr/>
            </a:p>
          </p:txBody>
        </p:sp>
        <p:sp>
          <p:nvSpPr>
            <p:cNvPr id="5" name="object 5"/>
            <p:cNvSpPr/>
            <p:nvPr/>
          </p:nvSpPr>
          <p:spPr>
            <a:xfrm>
              <a:off x="832489" y="2427047"/>
              <a:ext cx="4406265" cy="828040"/>
            </a:xfrm>
            <a:custGeom>
              <a:avLst/>
              <a:gdLst/>
              <a:ahLst/>
              <a:cxnLst/>
              <a:rect l="l" t="t" r="r" b="b"/>
              <a:pathLst>
                <a:path w="4406265" h="828039">
                  <a:moveTo>
                    <a:pt x="4405722" y="827979"/>
                  </a:moveTo>
                  <a:lnTo>
                    <a:pt x="0" y="827979"/>
                  </a:lnTo>
                  <a:lnTo>
                    <a:pt x="0" y="0"/>
                  </a:lnTo>
                  <a:lnTo>
                    <a:pt x="4405722" y="0"/>
                  </a:lnTo>
                  <a:lnTo>
                    <a:pt x="4405722" y="827979"/>
                  </a:lnTo>
                  <a:close/>
                </a:path>
              </a:pathLst>
            </a:custGeom>
            <a:grpFill/>
          </p:spPr>
          <p:txBody>
            <a:bodyPr wrap="square" lIns="0" tIns="0" rIns="0" bIns="0" rtlCol="0"/>
            <a:lstStyle/>
            <a:p>
              <a:endParaRPr/>
            </a:p>
          </p:txBody>
        </p:sp>
        <p:sp>
          <p:nvSpPr>
            <p:cNvPr id="6" name="object 6"/>
            <p:cNvSpPr/>
            <p:nvPr/>
          </p:nvSpPr>
          <p:spPr>
            <a:xfrm>
              <a:off x="559104" y="904099"/>
              <a:ext cx="6418580" cy="8843010"/>
            </a:xfrm>
            <a:custGeom>
              <a:avLst/>
              <a:gdLst/>
              <a:ahLst/>
              <a:cxnLst/>
              <a:rect l="l" t="t" r="r" b="b"/>
              <a:pathLst>
                <a:path w="6418580" h="8843010">
                  <a:moveTo>
                    <a:pt x="6404432" y="0"/>
                  </a:moveTo>
                  <a:lnTo>
                    <a:pt x="0" y="0"/>
                  </a:lnTo>
                  <a:lnTo>
                    <a:pt x="0" y="442976"/>
                  </a:lnTo>
                  <a:lnTo>
                    <a:pt x="6404432" y="442976"/>
                  </a:lnTo>
                  <a:lnTo>
                    <a:pt x="6404432" y="0"/>
                  </a:lnTo>
                  <a:close/>
                </a:path>
                <a:path w="6418580" h="8843010">
                  <a:moveTo>
                    <a:pt x="6418237" y="4303217"/>
                  </a:moveTo>
                  <a:lnTo>
                    <a:pt x="13296" y="4303217"/>
                  </a:lnTo>
                  <a:lnTo>
                    <a:pt x="13296" y="4746193"/>
                  </a:lnTo>
                  <a:lnTo>
                    <a:pt x="13296" y="8842819"/>
                  </a:lnTo>
                  <a:lnTo>
                    <a:pt x="6418237" y="8842819"/>
                  </a:lnTo>
                  <a:lnTo>
                    <a:pt x="6418237" y="4746193"/>
                  </a:lnTo>
                  <a:lnTo>
                    <a:pt x="6418237" y="4303217"/>
                  </a:lnTo>
                  <a:close/>
                </a:path>
              </a:pathLst>
            </a:custGeom>
            <a:grpFill/>
          </p:spPr>
          <p:txBody>
            <a:bodyPr wrap="square" lIns="0" tIns="0" rIns="0" bIns="0" rtlCol="0"/>
            <a:lstStyle/>
            <a:p>
              <a:endParaRPr/>
            </a:p>
          </p:txBody>
        </p:sp>
        <p:sp>
          <p:nvSpPr>
            <p:cNvPr id="7" name="object 7"/>
            <p:cNvSpPr/>
            <p:nvPr/>
          </p:nvSpPr>
          <p:spPr>
            <a:xfrm>
              <a:off x="818908" y="519099"/>
              <a:ext cx="3958590" cy="5131435"/>
            </a:xfrm>
            <a:custGeom>
              <a:avLst/>
              <a:gdLst/>
              <a:ahLst/>
              <a:cxnLst/>
              <a:rect l="l" t="t" r="r" b="b"/>
              <a:pathLst>
                <a:path w="3958590" h="5131435">
                  <a:moveTo>
                    <a:pt x="3914902" y="4303217"/>
                  </a:moveTo>
                  <a:lnTo>
                    <a:pt x="13576" y="4303217"/>
                  </a:lnTo>
                  <a:lnTo>
                    <a:pt x="13576" y="5131193"/>
                  </a:lnTo>
                  <a:lnTo>
                    <a:pt x="3914902" y="5131193"/>
                  </a:lnTo>
                  <a:lnTo>
                    <a:pt x="3914902" y="4303217"/>
                  </a:lnTo>
                  <a:close/>
                </a:path>
                <a:path w="3958590" h="5131435">
                  <a:moveTo>
                    <a:pt x="3958450" y="0"/>
                  </a:moveTo>
                  <a:lnTo>
                    <a:pt x="0" y="0"/>
                  </a:lnTo>
                  <a:lnTo>
                    <a:pt x="0" y="827976"/>
                  </a:lnTo>
                  <a:lnTo>
                    <a:pt x="3958450" y="827976"/>
                  </a:lnTo>
                  <a:lnTo>
                    <a:pt x="3958450" y="0"/>
                  </a:lnTo>
                  <a:close/>
                </a:path>
              </a:pathLst>
            </a:custGeom>
            <a:grpFill/>
          </p:spPr>
          <p:txBody>
            <a:bodyPr wrap="square" lIns="0" tIns="0" rIns="0" bIns="0" rtlCol="0"/>
            <a:lstStyle/>
            <a:p>
              <a:endParaRPr/>
            </a:p>
          </p:txBody>
        </p:sp>
      </p:grpSp>
      <p:sp>
        <p:nvSpPr>
          <p:cNvPr id="8" name="object 8"/>
          <p:cNvSpPr txBox="1">
            <a:spLocks noGrp="1"/>
          </p:cNvSpPr>
          <p:nvPr>
            <p:ph type="title"/>
          </p:nvPr>
        </p:nvSpPr>
        <p:spPr>
          <a:xfrm>
            <a:off x="902997" y="541199"/>
            <a:ext cx="3776979" cy="721360"/>
          </a:xfrm>
          <a:prstGeom prst="rect">
            <a:avLst/>
          </a:prstGeom>
        </p:spPr>
        <p:txBody>
          <a:bodyPr vert="horz" wrap="square" lIns="0" tIns="14605" rIns="0" bIns="0" rtlCol="0">
            <a:spAutoFit/>
          </a:bodyPr>
          <a:lstStyle/>
          <a:p>
            <a:pPr marL="12700">
              <a:lnSpc>
                <a:spcPct val="100000"/>
              </a:lnSpc>
              <a:spcBef>
                <a:spcPts val="115"/>
              </a:spcBef>
            </a:pPr>
            <a:r>
              <a:rPr sz="4550" spc="-95" dirty="0">
                <a:solidFill>
                  <a:srgbClr val="00005C"/>
                </a:solidFill>
                <a:latin typeface="Verdana"/>
                <a:cs typeface="Verdana"/>
              </a:rPr>
              <a:t>OUR</a:t>
            </a:r>
            <a:r>
              <a:rPr sz="4550" spc="-280" dirty="0">
                <a:solidFill>
                  <a:srgbClr val="00005C"/>
                </a:solidFill>
                <a:latin typeface="Verdana"/>
                <a:cs typeface="Verdana"/>
              </a:rPr>
              <a:t> </a:t>
            </a:r>
            <a:r>
              <a:rPr sz="4550" spc="-350" dirty="0">
                <a:solidFill>
                  <a:srgbClr val="00005C"/>
                </a:solidFill>
                <a:latin typeface="Verdana"/>
                <a:cs typeface="Verdana"/>
              </a:rPr>
              <a:t>VISION</a:t>
            </a:r>
            <a:endParaRPr sz="4550">
              <a:latin typeface="Verdana"/>
              <a:cs typeface="Verdana"/>
            </a:endParaRPr>
          </a:p>
        </p:txBody>
      </p:sp>
      <p:sp>
        <p:nvSpPr>
          <p:cNvPr id="9" name="object 9"/>
          <p:cNvSpPr txBox="1"/>
          <p:nvPr/>
        </p:nvSpPr>
        <p:spPr>
          <a:xfrm>
            <a:off x="902997" y="4851558"/>
            <a:ext cx="3720465" cy="721360"/>
          </a:xfrm>
          <a:prstGeom prst="rect">
            <a:avLst/>
          </a:prstGeom>
        </p:spPr>
        <p:txBody>
          <a:bodyPr vert="horz" wrap="square" lIns="0" tIns="14605" rIns="0" bIns="0" rtlCol="0">
            <a:spAutoFit/>
          </a:bodyPr>
          <a:lstStyle/>
          <a:p>
            <a:pPr marL="12700">
              <a:lnSpc>
                <a:spcPct val="100000"/>
              </a:lnSpc>
              <a:spcBef>
                <a:spcPts val="115"/>
              </a:spcBef>
            </a:pPr>
            <a:r>
              <a:rPr sz="4550" b="1" spc="-95" dirty="0">
                <a:solidFill>
                  <a:srgbClr val="00005C"/>
                </a:solidFill>
                <a:latin typeface="Verdana"/>
                <a:cs typeface="Verdana"/>
              </a:rPr>
              <a:t>OUR</a:t>
            </a:r>
            <a:r>
              <a:rPr sz="4550" b="1" spc="-275" dirty="0">
                <a:solidFill>
                  <a:srgbClr val="00005C"/>
                </a:solidFill>
                <a:latin typeface="Verdana"/>
                <a:cs typeface="Verdana"/>
              </a:rPr>
              <a:t> </a:t>
            </a:r>
            <a:r>
              <a:rPr sz="4550" b="1" spc="-75" dirty="0">
                <a:solidFill>
                  <a:srgbClr val="00005C"/>
                </a:solidFill>
                <a:latin typeface="Verdana"/>
                <a:cs typeface="Verdana"/>
              </a:rPr>
              <a:t>GOALS</a:t>
            </a:r>
            <a:endParaRPr sz="4550" dirty="0">
              <a:latin typeface="Verdana"/>
              <a:cs typeface="Verdana"/>
            </a:endParaRPr>
          </a:p>
        </p:txBody>
      </p:sp>
      <p:sp>
        <p:nvSpPr>
          <p:cNvPr id="10" name="object 10"/>
          <p:cNvSpPr txBox="1"/>
          <p:nvPr/>
        </p:nvSpPr>
        <p:spPr>
          <a:xfrm>
            <a:off x="902997" y="2445713"/>
            <a:ext cx="4254500" cy="721360"/>
          </a:xfrm>
          <a:prstGeom prst="rect">
            <a:avLst/>
          </a:prstGeom>
        </p:spPr>
        <p:txBody>
          <a:bodyPr vert="horz" wrap="square" lIns="0" tIns="13970" rIns="0" bIns="0" rtlCol="0">
            <a:spAutoFit/>
          </a:bodyPr>
          <a:lstStyle/>
          <a:p>
            <a:pPr marL="12700">
              <a:lnSpc>
                <a:spcPct val="100000"/>
              </a:lnSpc>
              <a:spcBef>
                <a:spcPts val="110"/>
              </a:spcBef>
            </a:pPr>
            <a:r>
              <a:rPr sz="4550" b="1" spc="-95" dirty="0">
                <a:solidFill>
                  <a:srgbClr val="FD0000"/>
                </a:solidFill>
                <a:latin typeface="Verdana"/>
                <a:cs typeface="Verdana"/>
              </a:rPr>
              <a:t>OUR</a:t>
            </a:r>
            <a:r>
              <a:rPr sz="4550" b="1" spc="-280" dirty="0">
                <a:solidFill>
                  <a:srgbClr val="FD0000"/>
                </a:solidFill>
                <a:latin typeface="Verdana"/>
                <a:cs typeface="Verdana"/>
              </a:rPr>
              <a:t> </a:t>
            </a:r>
            <a:r>
              <a:rPr sz="4550" b="1" spc="-345" dirty="0">
                <a:solidFill>
                  <a:srgbClr val="FD0000"/>
                </a:solidFill>
                <a:latin typeface="Verdana"/>
                <a:cs typeface="Verdana"/>
              </a:rPr>
              <a:t>MISSION</a:t>
            </a:r>
            <a:endParaRPr sz="4550">
              <a:latin typeface="Verdana"/>
              <a:cs typeface="Verdana"/>
            </a:endParaRPr>
          </a:p>
        </p:txBody>
      </p:sp>
      <p:sp>
        <p:nvSpPr>
          <p:cNvPr id="11" name="object 11"/>
          <p:cNvSpPr txBox="1"/>
          <p:nvPr/>
        </p:nvSpPr>
        <p:spPr>
          <a:xfrm>
            <a:off x="559108" y="1347070"/>
            <a:ext cx="6402132" cy="652743"/>
          </a:xfrm>
          <a:prstGeom prst="rect">
            <a:avLst/>
          </a:prstGeom>
          <a:solidFill>
            <a:srgbClr val="00005C">
              <a:alpha val="82749"/>
            </a:srgbClr>
          </a:solidFill>
        </p:spPr>
        <p:txBody>
          <a:bodyPr vert="horz" wrap="square" lIns="0" tIns="189865" rIns="0" bIns="0" rtlCol="0">
            <a:spAutoFit/>
          </a:bodyPr>
          <a:lstStyle/>
          <a:p>
            <a:pPr marL="360680" marR="345440">
              <a:lnSpc>
                <a:spcPct val="107100"/>
              </a:lnSpc>
              <a:spcBef>
                <a:spcPts val="1495"/>
              </a:spcBef>
            </a:pPr>
            <a:r>
              <a:rPr sz="1400" spc="20" dirty="0">
                <a:solidFill>
                  <a:srgbClr val="FFFFFF"/>
                </a:solidFill>
                <a:latin typeface="Verdana"/>
                <a:cs typeface="Verdana"/>
              </a:rPr>
              <a:t>The</a:t>
            </a:r>
            <a:r>
              <a:rPr sz="1400" spc="275" dirty="0">
                <a:solidFill>
                  <a:srgbClr val="FFFFFF"/>
                </a:solidFill>
                <a:latin typeface="Verdana"/>
                <a:cs typeface="Verdana"/>
              </a:rPr>
              <a:t> </a:t>
            </a:r>
            <a:r>
              <a:rPr sz="1400" spc="60" dirty="0">
                <a:solidFill>
                  <a:srgbClr val="FFFFFF"/>
                </a:solidFill>
                <a:latin typeface="Verdana"/>
                <a:cs typeface="Verdana"/>
              </a:rPr>
              <a:t>company</a:t>
            </a:r>
            <a:r>
              <a:rPr sz="1400" spc="275" dirty="0">
                <a:solidFill>
                  <a:srgbClr val="FFFFFF"/>
                </a:solidFill>
                <a:latin typeface="Verdana"/>
                <a:cs typeface="Verdana"/>
              </a:rPr>
              <a:t> </a:t>
            </a:r>
            <a:r>
              <a:rPr sz="1400" spc="35" dirty="0">
                <a:solidFill>
                  <a:srgbClr val="FFFFFF"/>
                </a:solidFill>
                <a:latin typeface="Verdana"/>
                <a:cs typeface="Verdana"/>
              </a:rPr>
              <a:t>will</a:t>
            </a:r>
            <a:r>
              <a:rPr sz="1400" spc="275" dirty="0">
                <a:solidFill>
                  <a:srgbClr val="FFFFFF"/>
                </a:solidFill>
                <a:latin typeface="Verdana"/>
                <a:cs typeface="Verdana"/>
              </a:rPr>
              <a:t> </a:t>
            </a:r>
            <a:r>
              <a:rPr sz="1400" spc="55" dirty="0">
                <a:solidFill>
                  <a:srgbClr val="FFFFFF"/>
                </a:solidFill>
                <a:latin typeface="Verdana"/>
                <a:cs typeface="Verdana"/>
              </a:rPr>
              <a:t>be</a:t>
            </a:r>
            <a:r>
              <a:rPr sz="1400" spc="275" dirty="0">
                <a:solidFill>
                  <a:srgbClr val="FFFFFF"/>
                </a:solidFill>
                <a:latin typeface="Verdana"/>
                <a:cs typeface="Verdana"/>
              </a:rPr>
              <a:t> </a:t>
            </a:r>
            <a:r>
              <a:rPr sz="1400" spc="45" dirty="0">
                <a:solidFill>
                  <a:srgbClr val="FFFFFF"/>
                </a:solidFill>
                <a:latin typeface="Verdana"/>
                <a:cs typeface="Verdana"/>
              </a:rPr>
              <a:t>the</a:t>
            </a:r>
            <a:r>
              <a:rPr sz="1400" spc="275" dirty="0">
                <a:solidFill>
                  <a:srgbClr val="FFFFFF"/>
                </a:solidFill>
                <a:latin typeface="Verdana"/>
                <a:cs typeface="Verdana"/>
              </a:rPr>
              <a:t> </a:t>
            </a:r>
            <a:r>
              <a:rPr sz="1400" spc="50" dirty="0">
                <a:solidFill>
                  <a:srgbClr val="FFFFFF"/>
                </a:solidFill>
                <a:latin typeface="Verdana"/>
                <a:cs typeface="Verdana"/>
              </a:rPr>
              <a:t>most</a:t>
            </a:r>
            <a:r>
              <a:rPr sz="1400" spc="280" dirty="0">
                <a:solidFill>
                  <a:srgbClr val="FFFFFF"/>
                </a:solidFill>
                <a:latin typeface="Verdana"/>
                <a:cs typeface="Verdana"/>
              </a:rPr>
              <a:t> </a:t>
            </a:r>
            <a:r>
              <a:rPr sz="1400" spc="30" dirty="0">
                <a:solidFill>
                  <a:srgbClr val="FFFFFF"/>
                </a:solidFill>
                <a:latin typeface="Verdana"/>
                <a:cs typeface="Verdana"/>
              </a:rPr>
              <a:t>successful</a:t>
            </a:r>
            <a:r>
              <a:rPr sz="1400" spc="275" dirty="0">
                <a:solidFill>
                  <a:srgbClr val="FFFFFF"/>
                </a:solidFill>
                <a:latin typeface="Verdana"/>
                <a:cs typeface="Verdana"/>
              </a:rPr>
              <a:t> </a:t>
            </a:r>
            <a:r>
              <a:rPr sz="1400" spc="40" dirty="0">
                <a:solidFill>
                  <a:srgbClr val="FFFFFF"/>
                </a:solidFill>
                <a:latin typeface="Verdana"/>
                <a:cs typeface="Verdana"/>
              </a:rPr>
              <a:t>in</a:t>
            </a:r>
            <a:r>
              <a:rPr sz="1400" spc="275" dirty="0">
                <a:solidFill>
                  <a:srgbClr val="FFFFFF"/>
                </a:solidFill>
                <a:latin typeface="Verdana"/>
                <a:cs typeface="Verdana"/>
              </a:rPr>
              <a:t> </a:t>
            </a:r>
            <a:r>
              <a:rPr sz="1400" spc="45" dirty="0">
                <a:solidFill>
                  <a:srgbClr val="FFFFFF"/>
                </a:solidFill>
                <a:latin typeface="Verdana"/>
                <a:cs typeface="Verdana"/>
              </a:rPr>
              <a:t>the</a:t>
            </a:r>
            <a:r>
              <a:rPr sz="1400" spc="275" dirty="0">
                <a:solidFill>
                  <a:srgbClr val="FFFFFF"/>
                </a:solidFill>
                <a:latin typeface="Verdana"/>
                <a:cs typeface="Verdana"/>
              </a:rPr>
              <a:t> </a:t>
            </a:r>
            <a:r>
              <a:rPr sz="1400" spc="55" dirty="0">
                <a:solidFill>
                  <a:srgbClr val="FFFFFF"/>
                </a:solidFill>
                <a:latin typeface="Verdana"/>
                <a:cs typeface="Verdana"/>
              </a:rPr>
              <a:t>domestic </a:t>
            </a:r>
            <a:r>
              <a:rPr sz="1400" spc="-475" dirty="0">
                <a:solidFill>
                  <a:srgbClr val="FFFFFF"/>
                </a:solidFill>
                <a:latin typeface="Verdana"/>
                <a:cs typeface="Verdana"/>
              </a:rPr>
              <a:t> </a:t>
            </a:r>
            <a:r>
              <a:rPr sz="1400" spc="-75" dirty="0">
                <a:solidFill>
                  <a:srgbClr val="FFFFFF"/>
                </a:solidFill>
                <a:latin typeface="Verdana"/>
                <a:cs typeface="Verdana"/>
              </a:rPr>
              <a:t> </a:t>
            </a:r>
            <a:r>
              <a:rPr sz="1400" spc="30" dirty="0">
                <a:solidFill>
                  <a:srgbClr val="FFFFFF"/>
                </a:solidFill>
                <a:latin typeface="Verdana"/>
                <a:cs typeface="Verdana"/>
              </a:rPr>
              <a:t>contracting.</a:t>
            </a:r>
            <a:endParaRPr sz="1400" dirty="0">
              <a:latin typeface="Verdana"/>
              <a:cs typeface="Verdana"/>
            </a:endParaRPr>
          </a:p>
        </p:txBody>
      </p:sp>
      <p:sp>
        <p:nvSpPr>
          <p:cNvPr id="12" name="object 12"/>
          <p:cNvSpPr txBox="1"/>
          <p:nvPr/>
        </p:nvSpPr>
        <p:spPr>
          <a:xfrm>
            <a:off x="572546" y="3255026"/>
            <a:ext cx="6405245" cy="858889"/>
          </a:xfrm>
          <a:prstGeom prst="rect">
            <a:avLst/>
          </a:prstGeom>
          <a:solidFill>
            <a:srgbClr val="FD0000">
              <a:alpha val="82749"/>
            </a:srgbClr>
          </a:solidFill>
        </p:spPr>
        <p:txBody>
          <a:bodyPr vert="horz" wrap="square" lIns="0" tIns="165735" rIns="0" bIns="0" rtlCol="0">
            <a:spAutoFit/>
          </a:bodyPr>
          <a:lstStyle/>
          <a:p>
            <a:pPr marL="347345" marR="355600" algn="just">
              <a:lnSpc>
                <a:spcPct val="107100"/>
              </a:lnSpc>
              <a:spcBef>
                <a:spcPts val="1305"/>
              </a:spcBef>
            </a:pPr>
            <a:r>
              <a:rPr lang="en-GB" sz="1400" spc="20" dirty="0">
                <a:solidFill>
                  <a:srgbClr val="FFFFFF"/>
                </a:solidFill>
                <a:latin typeface="Verdana"/>
                <a:cs typeface="Verdana"/>
              </a:rPr>
              <a:t>Provide services in the field of contracting to the fullest and according to Standards, work with continuous development and upgrading the company to a global level. </a:t>
            </a:r>
            <a:endParaRPr sz="1400" dirty="0">
              <a:latin typeface="Verdana"/>
              <a:cs typeface="Verdana"/>
            </a:endParaRPr>
          </a:p>
        </p:txBody>
      </p:sp>
      <p:sp>
        <p:nvSpPr>
          <p:cNvPr id="13" name="object 13"/>
          <p:cNvSpPr txBox="1"/>
          <p:nvPr/>
        </p:nvSpPr>
        <p:spPr>
          <a:xfrm>
            <a:off x="907213" y="5829884"/>
            <a:ext cx="5725795" cy="3522979"/>
          </a:xfrm>
          <a:prstGeom prst="rect">
            <a:avLst/>
          </a:prstGeom>
        </p:spPr>
        <p:txBody>
          <a:bodyPr vert="horz" wrap="square" lIns="0" tIns="12700" rIns="0" bIns="0" rtlCol="0">
            <a:spAutoFit/>
          </a:bodyPr>
          <a:lstStyle/>
          <a:p>
            <a:pPr marL="12700" algn="just">
              <a:lnSpc>
                <a:spcPct val="100000"/>
              </a:lnSpc>
              <a:spcBef>
                <a:spcPts val="100"/>
              </a:spcBef>
            </a:pPr>
            <a:r>
              <a:rPr sz="1400" spc="30" dirty="0">
                <a:solidFill>
                  <a:srgbClr val="FFFFFF"/>
                </a:solidFill>
                <a:latin typeface="Verdana"/>
                <a:cs typeface="Verdana"/>
              </a:rPr>
              <a:t>C</a:t>
            </a:r>
            <a:r>
              <a:rPr sz="1400" spc="55" dirty="0">
                <a:solidFill>
                  <a:srgbClr val="FFFFFF"/>
                </a:solidFill>
                <a:latin typeface="Verdana"/>
                <a:cs typeface="Verdana"/>
              </a:rPr>
              <a:t>u</a:t>
            </a:r>
            <a:r>
              <a:rPr sz="1400" spc="-30" dirty="0">
                <a:solidFill>
                  <a:srgbClr val="FFFFFF"/>
                </a:solidFill>
                <a:latin typeface="Verdana"/>
                <a:cs typeface="Verdana"/>
              </a:rPr>
              <a:t>s</a:t>
            </a:r>
            <a:r>
              <a:rPr sz="1400" spc="25" dirty="0">
                <a:solidFill>
                  <a:srgbClr val="FFFFFF"/>
                </a:solidFill>
                <a:latin typeface="Verdana"/>
                <a:cs typeface="Verdana"/>
              </a:rPr>
              <a:t>t</a:t>
            </a:r>
            <a:r>
              <a:rPr sz="1400" spc="35" dirty="0">
                <a:solidFill>
                  <a:srgbClr val="FFFFFF"/>
                </a:solidFill>
                <a:latin typeface="Verdana"/>
                <a:cs typeface="Verdana"/>
              </a:rPr>
              <a:t>o</a:t>
            </a:r>
            <a:r>
              <a:rPr sz="1400" spc="114" dirty="0">
                <a:solidFill>
                  <a:srgbClr val="FFFFFF"/>
                </a:solidFill>
                <a:latin typeface="Verdana"/>
                <a:cs typeface="Verdana"/>
              </a:rPr>
              <a:t>m</a:t>
            </a:r>
            <a:r>
              <a:rPr sz="1400" spc="15" dirty="0">
                <a:solidFill>
                  <a:srgbClr val="FFFFFF"/>
                </a:solidFill>
                <a:latin typeface="Verdana"/>
                <a:cs typeface="Verdana"/>
              </a:rPr>
              <a:t>e</a:t>
            </a:r>
            <a:r>
              <a:rPr sz="1400" spc="-25" dirty="0">
                <a:solidFill>
                  <a:srgbClr val="FFFFFF"/>
                </a:solidFill>
                <a:latin typeface="Verdana"/>
                <a:cs typeface="Verdana"/>
              </a:rPr>
              <a:t>r</a:t>
            </a:r>
            <a:r>
              <a:rPr sz="1400" spc="-114" dirty="0">
                <a:solidFill>
                  <a:srgbClr val="FFFFFF"/>
                </a:solidFill>
                <a:latin typeface="Verdana"/>
                <a:cs typeface="Verdana"/>
              </a:rPr>
              <a:t> </a:t>
            </a:r>
            <a:r>
              <a:rPr sz="1400" spc="-95" dirty="0">
                <a:solidFill>
                  <a:srgbClr val="FFFFFF"/>
                </a:solidFill>
                <a:latin typeface="Verdana"/>
                <a:cs typeface="Verdana"/>
              </a:rPr>
              <a:t>S</a:t>
            </a:r>
            <a:r>
              <a:rPr sz="1400" spc="-10" dirty="0">
                <a:solidFill>
                  <a:srgbClr val="FFFFFF"/>
                </a:solidFill>
                <a:latin typeface="Verdana"/>
                <a:cs typeface="Verdana"/>
              </a:rPr>
              <a:t>a</a:t>
            </a:r>
            <a:r>
              <a:rPr sz="1400" spc="25" dirty="0">
                <a:solidFill>
                  <a:srgbClr val="FFFFFF"/>
                </a:solidFill>
                <a:latin typeface="Verdana"/>
                <a:cs typeface="Verdana"/>
              </a:rPr>
              <a:t>t</a:t>
            </a:r>
            <a:r>
              <a:rPr sz="1400" spc="5" dirty="0">
                <a:solidFill>
                  <a:srgbClr val="FFFFFF"/>
                </a:solidFill>
                <a:latin typeface="Verdana"/>
                <a:cs typeface="Verdana"/>
              </a:rPr>
              <a:t>i</a:t>
            </a:r>
            <a:r>
              <a:rPr sz="1400" spc="-30" dirty="0">
                <a:solidFill>
                  <a:srgbClr val="FFFFFF"/>
                </a:solidFill>
                <a:latin typeface="Verdana"/>
                <a:cs typeface="Verdana"/>
              </a:rPr>
              <a:t>s</a:t>
            </a:r>
            <a:r>
              <a:rPr sz="1400" dirty="0">
                <a:solidFill>
                  <a:srgbClr val="FFFFFF"/>
                </a:solidFill>
                <a:latin typeface="Verdana"/>
                <a:cs typeface="Verdana"/>
              </a:rPr>
              <a:t>f</a:t>
            </a:r>
            <a:r>
              <a:rPr sz="1400" spc="-10" dirty="0">
                <a:solidFill>
                  <a:srgbClr val="FFFFFF"/>
                </a:solidFill>
                <a:latin typeface="Verdana"/>
                <a:cs typeface="Verdana"/>
              </a:rPr>
              <a:t>a</a:t>
            </a:r>
            <a:r>
              <a:rPr sz="1400" spc="65" dirty="0">
                <a:solidFill>
                  <a:srgbClr val="FFFFFF"/>
                </a:solidFill>
                <a:latin typeface="Verdana"/>
                <a:cs typeface="Verdana"/>
              </a:rPr>
              <a:t>c</a:t>
            </a:r>
            <a:r>
              <a:rPr sz="1400" spc="25" dirty="0">
                <a:solidFill>
                  <a:srgbClr val="FFFFFF"/>
                </a:solidFill>
                <a:latin typeface="Verdana"/>
                <a:cs typeface="Verdana"/>
              </a:rPr>
              <a:t>t</a:t>
            </a:r>
            <a:r>
              <a:rPr sz="1400" spc="5" dirty="0">
                <a:solidFill>
                  <a:srgbClr val="FFFFFF"/>
                </a:solidFill>
                <a:latin typeface="Verdana"/>
                <a:cs typeface="Verdana"/>
              </a:rPr>
              <a:t>i</a:t>
            </a:r>
            <a:r>
              <a:rPr sz="1400" spc="35" dirty="0">
                <a:solidFill>
                  <a:srgbClr val="FFFFFF"/>
                </a:solidFill>
                <a:latin typeface="Verdana"/>
                <a:cs typeface="Verdana"/>
              </a:rPr>
              <a:t>o</a:t>
            </a:r>
            <a:r>
              <a:rPr sz="1400" spc="65" dirty="0">
                <a:solidFill>
                  <a:srgbClr val="FFFFFF"/>
                </a:solidFill>
                <a:latin typeface="Verdana"/>
                <a:cs typeface="Verdana"/>
              </a:rPr>
              <a:t>n</a:t>
            </a:r>
            <a:endParaRPr sz="1400" dirty="0">
              <a:latin typeface="Verdana"/>
              <a:cs typeface="Verdana"/>
            </a:endParaRPr>
          </a:p>
          <a:p>
            <a:pPr marL="12700" marR="5080" algn="just">
              <a:lnSpc>
                <a:spcPct val="102600"/>
              </a:lnSpc>
            </a:pPr>
            <a:r>
              <a:rPr sz="1400" spc="90" dirty="0">
                <a:solidFill>
                  <a:srgbClr val="FFFFFF"/>
                </a:solidFill>
                <a:latin typeface="Verdana"/>
                <a:cs typeface="Verdana"/>
              </a:rPr>
              <a:t>We </a:t>
            </a:r>
            <a:r>
              <a:rPr sz="1400" spc="45" dirty="0">
                <a:solidFill>
                  <a:srgbClr val="FFFFFF"/>
                </a:solidFill>
                <a:latin typeface="Verdana"/>
                <a:cs typeface="Verdana"/>
              </a:rPr>
              <a:t>know </a:t>
            </a:r>
            <a:r>
              <a:rPr sz="1400" spc="-45" dirty="0">
                <a:solidFill>
                  <a:srgbClr val="FFFFFF"/>
                </a:solidFill>
                <a:latin typeface="Verdana"/>
                <a:cs typeface="Verdana"/>
              </a:rPr>
              <a:t>very</a:t>
            </a:r>
            <a:r>
              <a:rPr sz="1400" spc="-40" dirty="0">
                <a:solidFill>
                  <a:srgbClr val="FFFFFF"/>
                </a:solidFill>
                <a:latin typeface="Verdana"/>
                <a:cs typeface="Verdana"/>
              </a:rPr>
              <a:t> </a:t>
            </a:r>
            <a:r>
              <a:rPr sz="1400" spc="15" dirty="0">
                <a:solidFill>
                  <a:srgbClr val="FFFFFF"/>
                </a:solidFill>
                <a:latin typeface="Verdana"/>
                <a:cs typeface="Verdana"/>
              </a:rPr>
              <a:t>well</a:t>
            </a:r>
            <a:r>
              <a:rPr sz="1400" spc="20" dirty="0">
                <a:solidFill>
                  <a:srgbClr val="FFFFFF"/>
                </a:solidFill>
                <a:latin typeface="Verdana"/>
                <a:cs typeface="Verdana"/>
              </a:rPr>
              <a:t> </a:t>
            </a:r>
            <a:r>
              <a:rPr sz="1400" spc="15" dirty="0">
                <a:solidFill>
                  <a:srgbClr val="FFFFFF"/>
                </a:solidFill>
                <a:latin typeface="Verdana"/>
                <a:cs typeface="Verdana"/>
              </a:rPr>
              <a:t>that</a:t>
            </a:r>
            <a:r>
              <a:rPr sz="1400" spc="20" dirty="0">
                <a:solidFill>
                  <a:srgbClr val="FFFFFF"/>
                </a:solidFill>
                <a:latin typeface="Verdana"/>
                <a:cs typeface="Verdana"/>
              </a:rPr>
              <a:t> work</a:t>
            </a:r>
            <a:r>
              <a:rPr sz="1400" spc="25" dirty="0">
                <a:solidFill>
                  <a:srgbClr val="FFFFFF"/>
                </a:solidFill>
                <a:latin typeface="Verdana"/>
                <a:cs typeface="Verdana"/>
              </a:rPr>
              <a:t> </a:t>
            </a:r>
            <a:r>
              <a:rPr sz="1400" dirty="0">
                <a:solidFill>
                  <a:srgbClr val="FFFFFF"/>
                </a:solidFill>
                <a:latin typeface="Verdana"/>
                <a:cs typeface="Verdana"/>
              </a:rPr>
              <a:t>satisfaction</a:t>
            </a:r>
            <a:r>
              <a:rPr sz="1400" spc="5" dirty="0">
                <a:solidFill>
                  <a:srgbClr val="FFFFFF"/>
                </a:solidFill>
                <a:latin typeface="Verdana"/>
                <a:cs typeface="Verdana"/>
              </a:rPr>
              <a:t> </a:t>
            </a:r>
            <a:r>
              <a:rPr sz="1400" spc="-30" dirty="0">
                <a:solidFill>
                  <a:srgbClr val="FFFFFF"/>
                </a:solidFill>
                <a:latin typeface="Verdana"/>
                <a:cs typeface="Verdana"/>
              </a:rPr>
              <a:t>is</a:t>
            </a:r>
            <a:r>
              <a:rPr sz="1400" spc="-25" dirty="0">
                <a:solidFill>
                  <a:srgbClr val="FFFFFF"/>
                </a:solidFill>
                <a:latin typeface="Verdana"/>
                <a:cs typeface="Verdana"/>
              </a:rPr>
              <a:t> </a:t>
            </a:r>
            <a:r>
              <a:rPr sz="1400" spc="30" dirty="0">
                <a:solidFill>
                  <a:srgbClr val="FFFFFF"/>
                </a:solidFill>
                <a:latin typeface="Verdana"/>
                <a:cs typeface="Verdana"/>
              </a:rPr>
              <a:t>the </a:t>
            </a:r>
            <a:r>
              <a:rPr sz="1400" spc="-10" dirty="0">
                <a:solidFill>
                  <a:srgbClr val="FFFFFF"/>
                </a:solidFill>
                <a:latin typeface="Verdana"/>
                <a:cs typeface="Verdana"/>
              </a:rPr>
              <a:t>basis</a:t>
            </a:r>
            <a:r>
              <a:rPr sz="1400" spc="-5" dirty="0">
                <a:solidFill>
                  <a:srgbClr val="FFFFFF"/>
                </a:solidFill>
                <a:latin typeface="Verdana"/>
                <a:cs typeface="Verdana"/>
              </a:rPr>
              <a:t> </a:t>
            </a:r>
            <a:r>
              <a:rPr sz="1400" dirty="0">
                <a:solidFill>
                  <a:srgbClr val="FFFFFF"/>
                </a:solidFill>
                <a:latin typeface="Verdana"/>
                <a:cs typeface="Verdana"/>
              </a:rPr>
              <a:t>of </a:t>
            </a:r>
            <a:r>
              <a:rPr sz="1400" spc="5" dirty="0">
                <a:solidFill>
                  <a:srgbClr val="FFFFFF"/>
                </a:solidFill>
                <a:latin typeface="Verdana"/>
                <a:cs typeface="Verdana"/>
              </a:rPr>
              <a:t> successful</a:t>
            </a:r>
            <a:r>
              <a:rPr sz="1400" spc="-55" dirty="0">
                <a:solidFill>
                  <a:srgbClr val="FFFFFF"/>
                </a:solidFill>
                <a:latin typeface="Verdana"/>
                <a:cs typeface="Verdana"/>
              </a:rPr>
              <a:t> </a:t>
            </a:r>
            <a:r>
              <a:rPr sz="1400" spc="20" dirty="0">
                <a:solidFill>
                  <a:srgbClr val="FFFFFF"/>
                </a:solidFill>
                <a:latin typeface="Verdana"/>
                <a:cs typeface="Verdana"/>
              </a:rPr>
              <a:t>work</a:t>
            </a:r>
            <a:r>
              <a:rPr sz="1400" spc="-50" dirty="0">
                <a:solidFill>
                  <a:srgbClr val="FFFFFF"/>
                </a:solidFill>
                <a:latin typeface="Verdana"/>
                <a:cs typeface="Verdana"/>
              </a:rPr>
              <a:t> </a:t>
            </a:r>
            <a:r>
              <a:rPr sz="1400" spc="35" dirty="0">
                <a:solidFill>
                  <a:srgbClr val="FFFFFF"/>
                </a:solidFill>
                <a:latin typeface="Verdana"/>
                <a:cs typeface="Verdana"/>
              </a:rPr>
              <a:t>and</a:t>
            </a:r>
            <a:r>
              <a:rPr sz="1400" spc="-50" dirty="0">
                <a:solidFill>
                  <a:srgbClr val="FFFFFF"/>
                </a:solidFill>
                <a:latin typeface="Verdana"/>
                <a:cs typeface="Verdana"/>
              </a:rPr>
              <a:t> </a:t>
            </a:r>
            <a:r>
              <a:rPr sz="1400" spc="25" dirty="0">
                <a:solidFill>
                  <a:srgbClr val="FFFFFF"/>
                </a:solidFill>
                <a:latin typeface="Verdana"/>
                <a:cs typeface="Verdana"/>
              </a:rPr>
              <a:t>in</a:t>
            </a:r>
            <a:r>
              <a:rPr sz="1400" spc="-50" dirty="0">
                <a:solidFill>
                  <a:srgbClr val="FFFFFF"/>
                </a:solidFill>
                <a:latin typeface="Verdana"/>
                <a:cs typeface="Verdana"/>
              </a:rPr>
              <a:t> </a:t>
            </a:r>
            <a:r>
              <a:rPr sz="1400" spc="5" dirty="0">
                <a:solidFill>
                  <a:srgbClr val="FFFFFF"/>
                </a:solidFill>
                <a:latin typeface="Verdana"/>
                <a:cs typeface="Verdana"/>
              </a:rPr>
              <a:t>order</a:t>
            </a:r>
            <a:r>
              <a:rPr sz="1400" spc="-50" dirty="0">
                <a:solidFill>
                  <a:srgbClr val="FFFFFF"/>
                </a:solidFill>
                <a:latin typeface="Verdana"/>
                <a:cs typeface="Verdana"/>
              </a:rPr>
              <a:t> </a:t>
            </a:r>
            <a:r>
              <a:rPr sz="1400" spc="20" dirty="0">
                <a:solidFill>
                  <a:srgbClr val="FFFFFF"/>
                </a:solidFill>
                <a:latin typeface="Verdana"/>
                <a:cs typeface="Verdana"/>
              </a:rPr>
              <a:t>to</a:t>
            </a:r>
            <a:r>
              <a:rPr sz="1400" spc="-50" dirty="0">
                <a:solidFill>
                  <a:srgbClr val="FFFFFF"/>
                </a:solidFill>
                <a:latin typeface="Verdana"/>
                <a:cs typeface="Verdana"/>
              </a:rPr>
              <a:t> </a:t>
            </a:r>
            <a:r>
              <a:rPr sz="1400" spc="35" dirty="0">
                <a:solidFill>
                  <a:srgbClr val="FFFFFF"/>
                </a:solidFill>
                <a:latin typeface="Verdana"/>
                <a:cs typeface="Verdana"/>
              </a:rPr>
              <a:t>get</a:t>
            </a:r>
            <a:r>
              <a:rPr sz="1400" spc="-50" dirty="0">
                <a:solidFill>
                  <a:srgbClr val="FFFFFF"/>
                </a:solidFill>
                <a:latin typeface="Verdana"/>
                <a:cs typeface="Verdana"/>
              </a:rPr>
              <a:t> </a:t>
            </a:r>
            <a:r>
              <a:rPr sz="1400" spc="30" dirty="0">
                <a:solidFill>
                  <a:srgbClr val="FFFFFF"/>
                </a:solidFill>
                <a:latin typeface="Verdana"/>
                <a:cs typeface="Verdana"/>
              </a:rPr>
              <a:t>the</a:t>
            </a:r>
            <a:r>
              <a:rPr sz="1400" spc="-50" dirty="0">
                <a:solidFill>
                  <a:srgbClr val="FFFFFF"/>
                </a:solidFill>
                <a:latin typeface="Verdana"/>
                <a:cs typeface="Verdana"/>
              </a:rPr>
              <a:t> </a:t>
            </a:r>
            <a:r>
              <a:rPr sz="1400" spc="5" dirty="0">
                <a:solidFill>
                  <a:srgbClr val="FFFFFF"/>
                </a:solidFill>
                <a:latin typeface="Verdana"/>
                <a:cs typeface="Verdana"/>
              </a:rPr>
              <a:t>customer's</a:t>
            </a:r>
            <a:r>
              <a:rPr sz="1400" spc="-50" dirty="0">
                <a:solidFill>
                  <a:srgbClr val="FFFFFF"/>
                </a:solidFill>
                <a:latin typeface="Verdana"/>
                <a:cs typeface="Verdana"/>
              </a:rPr>
              <a:t> </a:t>
            </a:r>
            <a:r>
              <a:rPr sz="1400" spc="-15" dirty="0">
                <a:solidFill>
                  <a:srgbClr val="FFFFFF"/>
                </a:solidFill>
                <a:latin typeface="Verdana"/>
                <a:cs typeface="Verdana"/>
              </a:rPr>
              <a:t>satisfaction, </a:t>
            </a:r>
            <a:r>
              <a:rPr sz="1400" spc="-480" dirty="0">
                <a:solidFill>
                  <a:srgbClr val="FFFFFF"/>
                </a:solidFill>
                <a:latin typeface="Verdana"/>
                <a:cs typeface="Verdana"/>
              </a:rPr>
              <a:t> </a:t>
            </a:r>
            <a:r>
              <a:rPr sz="1400" spc="45" dirty="0">
                <a:solidFill>
                  <a:srgbClr val="FFFFFF"/>
                </a:solidFill>
                <a:latin typeface="Verdana"/>
                <a:cs typeface="Verdana"/>
              </a:rPr>
              <a:t>we</a:t>
            </a:r>
            <a:r>
              <a:rPr sz="1400" spc="50" dirty="0">
                <a:solidFill>
                  <a:srgbClr val="FFFFFF"/>
                </a:solidFill>
                <a:latin typeface="Verdana"/>
                <a:cs typeface="Verdana"/>
              </a:rPr>
              <a:t> </a:t>
            </a:r>
            <a:r>
              <a:rPr sz="1400" spc="10" dirty="0">
                <a:solidFill>
                  <a:srgbClr val="FFFFFF"/>
                </a:solidFill>
                <a:latin typeface="Verdana"/>
                <a:cs typeface="Verdana"/>
              </a:rPr>
              <a:t>provide</a:t>
            </a:r>
            <a:r>
              <a:rPr sz="1400" spc="15" dirty="0">
                <a:solidFill>
                  <a:srgbClr val="FFFFFF"/>
                </a:solidFill>
                <a:latin typeface="Verdana"/>
                <a:cs typeface="Verdana"/>
              </a:rPr>
              <a:t> </a:t>
            </a:r>
            <a:r>
              <a:rPr sz="1400" spc="20" dirty="0">
                <a:solidFill>
                  <a:srgbClr val="FFFFFF"/>
                </a:solidFill>
                <a:latin typeface="Verdana"/>
                <a:cs typeface="Verdana"/>
              </a:rPr>
              <a:t>compatibility</a:t>
            </a:r>
            <a:r>
              <a:rPr sz="1400" spc="25" dirty="0">
                <a:solidFill>
                  <a:srgbClr val="FFFFFF"/>
                </a:solidFill>
                <a:latin typeface="Verdana"/>
                <a:cs typeface="Verdana"/>
              </a:rPr>
              <a:t> </a:t>
            </a:r>
            <a:r>
              <a:rPr sz="1400" spc="20" dirty="0">
                <a:solidFill>
                  <a:srgbClr val="FFFFFF"/>
                </a:solidFill>
                <a:latin typeface="Verdana"/>
                <a:cs typeface="Verdana"/>
              </a:rPr>
              <a:t>needs</a:t>
            </a:r>
            <a:r>
              <a:rPr sz="1400" spc="25" dirty="0">
                <a:solidFill>
                  <a:srgbClr val="FFFFFF"/>
                </a:solidFill>
                <a:latin typeface="Verdana"/>
                <a:cs typeface="Verdana"/>
              </a:rPr>
              <a:t> </a:t>
            </a:r>
            <a:r>
              <a:rPr sz="1400" spc="35" dirty="0">
                <a:solidFill>
                  <a:srgbClr val="FFFFFF"/>
                </a:solidFill>
                <a:latin typeface="Verdana"/>
                <a:cs typeface="Verdana"/>
              </a:rPr>
              <a:t>and</a:t>
            </a:r>
            <a:r>
              <a:rPr sz="1400" spc="40" dirty="0">
                <a:solidFill>
                  <a:srgbClr val="FFFFFF"/>
                </a:solidFill>
                <a:latin typeface="Verdana"/>
                <a:cs typeface="Verdana"/>
              </a:rPr>
              <a:t> </a:t>
            </a:r>
            <a:r>
              <a:rPr sz="1400" spc="20" dirty="0">
                <a:solidFill>
                  <a:srgbClr val="FFFFFF"/>
                </a:solidFill>
                <a:latin typeface="Verdana"/>
                <a:cs typeface="Verdana"/>
              </a:rPr>
              <a:t>support</a:t>
            </a:r>
            <a:r>
              <a:rPr sz="1400" spc="25" dirty="0">
                <a:solidFill>
                  <a:srgbClr val="FFFFFF"/>
                </a:solidFill>
                <a:latin typeface="Verdana"/>
                <a:cs typeface="Verdana"/>
              </a:rPr>
              <a:t> in</a:t>
            </a:r>
            <a:r>
              <a:rPr sz="1400" spc="30" dirty="0">
                <a:solidFill>
                  <a:srgbClr val="FFFFFF"/>
                </a:solidFill>
                <a:latin typeface="Verdana"/>
                <a:cs typeface="Verdana"/>
              </a:rPr>
              <a:t> </a:t>
            </a:r>
            <a:r>
              <a:rPr sz="1400" spc="15" dirty="0">
                <a:solidFill>
                  <a:srgbClr val="FFFFFF"/>
                </a:solidFill>
                <a:latin typeface="Verdana"/>
                <a:cs typeface="Verdana"/>
              </a:rPr>
              <a:t>achieving </a:t>
            </a:r>
            <a:r>
              <a:rPr sz="1400" spc="-480" dirty="0">
                <a:solidFill>
                  <a:srgbClr val="FFFFFF"/>
                </a:solidFill>
                <a:latin typeface="Verdana"/>
                <a:cs typeface="Verdana"/>
              </a:rPr>
              <a:t> </a:t>
            </a:r>
            <a:r>
              <a:rPr sz="1400" spc="20" dirty="0">
                <a:solidFill>
                  <a:srgbClr val="FFFFFF"/>
                </a:solidFill>
                <a:latin typeface="Verdana"/>
                <a:cs typeface="Verdana"/>
              </a:rPr>
              <a:t>o</a:t>
            </a:r>
            <a:r>
              <a:rPr sz="1400" spc="70" dirty="0">
                <a:solidFill>
                  <a:srgbClr val="FFFFFF"/>
                </a:solidFill>
                <a:latin typeface="Verdana"/>
                <a:cs typeface="Verdana"/>
              </a:rPr>
              <a:t>b</a:t>
            </a:r>
            <a:r>
              <a:rPr sz="1400" spc="-100" dirty="0">
                <a:solidFill>
                  <a:srgbClr val="FFFFFF"/>
                </a:solidFill>
                <a:latin typeface="Verdana"/>
                <a:cs typeface="Verdana"/>
              </a:rPr>
              <a:t>j</a:t>
            </a:r>
            <a:r>
              <a:rPr sz="1400" spc="5" dirty="0">
                <a:solidFill>
                  <a:srgbClr val="FFFFFF"/>
                </a:solidFill>
                <a:latin typeface="Verdana"/>
                <a:cs typeface="Verdana"/>
              </a:rPr>
              <a:t>e</a:t>
            </a:r>
            <a:r>
              <a:rPr sz="1400" spc="55" dirty="0">
                <a:solidFill>
                  <a:srgbClr val="FFFFFF"/>
                </a:solidFill>
                <a:latin typeface="Verdana"/>
                <a:cs typeface="Verdana"/>
              </a:rPr>
              <a:t>c</a:t>
            </a:r>
            <a:r>
              <a:rPr sz="1400" spc="15" dirty="0">
                <a:solidFill>
                  <a:srgbClr val="FFFFFF"/>
                </a:solidFill>
                <a:latin typeface="Verdana"/>
                <a:cs typeface="Verdana"/>
              </a:rPr>
              <a:t>t</a:t>
            </a:r>
            <a:r>
              <a:rPr sz="1400" spc="-10" dirty="0">
                <a:solidFill>
                  <a:srgbClr val="FFFFFF"/>
                </a:solidFill>
                <a:latin typeface="Verdana"/>
                <a:cs typeface="Verdana"/>
              </a:rPr>
              <a:t>i</a:t>
            </a:r>
            <a:r>
              <a:rPr sz="1400" spc="-75" dirty="0">
                <a:solidFill>
                  <a:srgbClr val="FFFFFF"/>
                </a:solidFill>
                <a:latin typeface="Verdana"/>
                <a:cs typeface="Verdana"/>
              </a:rPr>
              <a:t>v</a:t>
            </a:r>
            <a:r>
              <a:rPr sz="1400" spc="5" dirty="0">
                <a:solidFill>
                  <a:srgbClr val="FFFFFF"/>
                </a:solidFill>
                <a:latin typeface="Verdana"/>
                <a:cs typeface="Verdana"/>
              </a:rPr>
              <a:t>e</a:t>
            </a:r>
            <a:r>
              <a:rPr sz="1400" spc="-45" dirty="0">
                <a:solidFill>
                  <a:srgbClr val="FFFFFF"/>
                </a:solidFill>
                <a:latin typeface="Verdana"/>
                <a:cs typeface="Verdana"/>
              </a:rPr>
              <a:t>s</a:t>
            </a:r>
            <a:r>
              <a:rPr sz="1400" spc="-125" dirty="0">
                <a:solidFill>
                  <a:srgbClr val="FFFFFF"/>
                </a:solidFill>
                <a:latin typeface="Verdana"/>
                <a:cs typeface="Verdana"/>
              </a:rPr>
              <a:t> </a:t>
            </a:r>
            <a:r>
              <a:rPr sz="1400" spc="20" dirty="0">
                <a:solidFill>
                  <a:srgbClr val="FFFFFF"/>
                </a:solidFill>
                <a:latin typeface="Verdana"/>
                <a:cs typeface="Verdana"/>
              </a:rPr>
              <a:t>o</a:t>
            </a:r>
            <a:r>
              <a:rPr sz="1400" spc="-20" dirty="0">
                <a:solidFill>
                  <a:srgbClr val="FFFFFF"/>
                </a:solidFill>
                <a:latin typeface="Verdana"/>
                <a:cs typeface="Verdana"/>
              </a:rPr>
              <a:t>f</a:t>
            </a:r>
            <a:r>
              <a:rPr sz="1400" spc="-125" dirty="0">
                <a:solidFill>
                  <a:srgbClr val="FFFFFF"/>
                </a:solidFill>
                <a:latin typeface="Verdana"/>
                <a:cs typeface="Verdana"/>
              </a:rPr>
              <a:t> </a:t>
            </a:r>
            <a:r>
              <a:rPr sz="1400" spc="-10" dirty="0">
                <a:solidFill>
                  <a:srgbClr val="FFFFFF"/>
                </a:solidFill>
                <a:latin typeface="Verdana"/>
                <a:cs typeface="Verdana"/>
              </a:rPr>
              <a:t>i</a:t>
            </a:r>
            <a:r>
              <a:rPr sz="1400" spc="55" dirty="0">
                <a:solidFill>
                  <a:srgbClr val="FFFFFF"/>
                </a:solidFill>
                <a:latin typeface="Verdana"/>
                <a:cs typeface="Verdana"/>
              </a:rPr>
              <a:t>n</a:t>
            </a:r>
            <a:r>
              <a:rPr sz="1400" spc="15" dirty="0">
                <a:solidFill>
                  <a:srgbClr val="FFFFFF"/>
                </a:solidFill>
                <a:latin typeface="Verdana"/>
                <a:cs typeface="Verdana"/>
              </a:rPr>
              <a:t>t</a:t>
            </a:r>
            <a:r>
              <a:rPr sz="1400" spc="5" dirty="0">
                <a:solidFill>
                  <a:srgbClr val="FFFFFF"/>
                </a:solidFill>
                <a:latin typeface="Verdana"/>
                <a:cs typeface="Verdana"/>
              </a:rPr>
              <a:t>e</a:t>
            </a:r>
            <a:r>
              <a:rPr sz="1400" spc="85" dirty="0">
                <a:solidFill>
                  <a:srgbClr val="FFFFFF"/>
                </a:solidFill>
                <a:latin typeface="Verdana"/>
                <a:cs typeface="Verdana"/>
              </a:rPr>
              <a:t>g</a:t>
            </a:r>
            <a:r>
              <a:rPr sz="1400" spc="-35" dirty="0">
                <a:solidFill>
                  <a:srgbClr val="FFFFFF"/>
                </a:solidFill>
                <a:latin typeface="Verdana"/>
                <a:cs typeface="Verdana"/>
              </a:rPr>
              <a:t>r</a:t>
            </a:r>
            <a:r>
              <a:rPr sz="1400" spc="-20" dirty="0">
                <a:solidFill>
                  <a:srgbClr val="FFFFFF"/>
                </a:solidFill>
                <a:latin typeface="Verdana"/>
                <a:cs typeface="Verdana"/>
              </a:rPr>
              <a:t>a</a:t>
            </a:r>
            <a:r>
              <a:rPr sz="1400" spc="15" dirty="0">
                <a:solidFill>
                  <a:srgbClr val="FFFFFF"/>
                </a:solidFill>
                <a:latin typeface="Verdana"/>
                <a:cs typeface="Verdana"/>
              </a:rPr>
              <a:t>t</a:t>
            </a:r>
            <a:r>
              <a:rPr sz="1400" spc="5" dirty="0">
                <a:solidFill>
                  <a:srgbClr val="FFFFFF"/>
                </a:solidFill>
                <a:latin typeface="Verdana"/>
                <a:cs typeface="Verdana"/>
              </a:rPr>
              <a:t>e</a:t>
            </a:r>
            <a:r>
              <a:rPr sz="1400" spc="75" dirty="0">
                <a:solidFill>
                  <a:srgbClr val="FFFFFF"/>
                </a:solidFill>
                <a:latin typeface="Verdana"/>
                <a:cs typeface="Verdana"/>
              </a:rPr>
              <a:t>d</a:t>
            </a:r>
            <a:r>
              <a:rPr sz="1400" spc="-125" dirty="0">
                <a:solidFill>
                  <a:srgbClr val="FFFFFF"/>
                </a:solidFill>
                <a:latin typeface="Verdana"/>
                <a:cs typeface="Verdana"/>
              </a:rPr>
              <a:t> </a:t>
            </a:r>
            <a:r>
              <a:rPr sz="1400" spc="-45" dirty="0">
                <a:solidFill>
                  <a:srgbClr val="FFFFFF"/>
                </a:solidFill>
                <a:latin typeface="Verdana"/>
                <a:cs typeface="Verdana"/>
              </a:rPr>
              <a:t>s</a:t>
            </a:r>
            <a:r>
              <a:rPr sz="1400" spc="20" dirty="0">
                <a:solidFill>
                  <a:srgbClr val="FFFFFF"/>
                </a:solidFill>
                <a:latin typeface="Verdana"/>
                <a:cs typeface="Verdana"/>
              </a:rPr>
              <a:t>o</a:t>
            </a:r>
            <a:r>
              <a:rPr sz="1400" spc="-10" dirty="0">
                <a:solidFill>
                  <a:srgbClr val="FFFFFF"/>
                </a:solidFill>
                <a:latin typeface="Verdana"/>
                <a:cs typeface="Verdana"/>
              </a:rPr>
              <a:t>l</a:t>
            </a:r>
            <a:r>
              <a:rPr sz="1400" spc="50" dirty="0">
                <a:solidFill>
                  <a:srgbClr val="FFFFFF"/>
                </a:solidFill>
                <a:latin typeface="Verdana"/>
                <a:cs typeface="Verdana"/>
              </a:rPr>
              <a:t>u</a:t>
            </a:r>
            <a:r>
              <a:rPr sz="1400" spc="15" dirty="0">
                <a:solidFill>
                  <a:srgbClr val="FFFFFF"/>
                </a:solidFill>
                <a:latin typeface="Verdana"/>
                <a:cs typeface="Verdana"/>
              </a:rPr>
              <a:t>t</a:t>
            </a:r>
            <a:r>
              <a:rPr sz="1400" spc="-10" dirty="0">
                <a:solidFill>
                  <a:srgbClr val="FFFFFF"/>
                </a:solidFill>
                <a:latin typeface="Verdana"/>
                <a:cs typeface="Verdana"/>
              </a:rPr>
              <a:t>i</a:t>
            </a:r>
            <a:r>
              <a:rPr sz="1400" spc="20" dirty="0">
                <a:solidFill>
                  <a:srgbClr val="FFFFFF"/>
                </a:solidFill>
                <a:latin typeface="Verdana"/>
                <a:cs typeface="Verdana"/>
              </a:rPr>
              <a:t>o</a:t>
            </a:r>
            <a:r>
              <a:rPr sz="1400" spc="55" dirty="0">
                <a:solidFill>
                  <a:srgbClr val="FFFFFF"/>
                </a:solidFill>
                <a:latin typeface="Verdana"/>
                <a:cs typeface="Verdana"/>
              </a:rPr>
              <a:t>n</a:t>
            </a:r>
            <a:r>
              <a:rPr sz="1400" spc="-45" dirty="0">
                <a:solidFill>
                  <a:srgbClr val="FFFFFF"/>
                </a:solidFill>
                <a:latin typeface="Verdana"/>
                <a:cs typeface="Verdana"/>
              </a:rPr>
              <a:t>s</a:t>
            </a:r>
            <a:r>
              <a:rPr sz="1400" spc="-215" dirty="0">
                <a:solidFill>
                  <a:srgbClr val="FFFFFF"/>
                </a:solidFill>
                <a:latin typeface="Verdana"/>
                <a:cs typeface="Verdana"/>
              </a:rPr>
              <a:t>.</a:t>
            </a:r>
            <a:endParaRPr sz="1400" dirty="0">
              <a:latin typeface="Verdana"/>
              <a:cs typeface="Verdana"/>
            </a:endParaRPr>
          </a:p>
          <a:p>
            <a:pPr>
              <a:lnSpc>
                <a:spcPct val="100000"/>
              </a:lnSpc>
              <a:spcBef>
                <a:spcPts val="5"/>
              </a:spcBef>
            </a:pPr>
            <a:endParaRPr sz="1450" dirty="0">
              <a:latin typeface="Verdana"/>
              <a:cs typeface="Verdana"/>
            </a:endParaRPr>
          </a:p>
          <a:p>
            <a:pPr marL="12700" algn="just">
              <a:lnSpc>
                <a:spcPct val="100000"/>
              </a:lnSpc>
            </a:pPr>
            <a:r>
              <a:rPr sz="1400" spc="45" dirty="0">
                <a:solidFill>
                  <a:srgbClr val="FFFFFF"/>
                </a:solidFill>
                <a:latin typeface="Verdana"/>
                <a:cs typeface="Verdana"/>
              </a:rPr>
              <a:t>E</a:t>
            </a:r>
            <a:r>
              <a:rPr sz="1400" spc="114" dirty="0">
                <a:solidFill>
                  <a:srgbClr val="FFFFFF"/>
                </a:solidFill>
                <a:latin typeface="Verdana"/>
                <a:cs typeface="Verdana"/>
              </a:rPr>
              <a:t>m</a:t>
            </a:r>
            <a:r>
              <a:rPr sz="1400" spc="75" dirty="0">
                <a:solidFill>
                  <a:srgbClr val="FFFFFF"/>
                </a:solidFill>
                <a:latin typeface="Verdana"/>
                <a:cs typeface="Verdana"/>
              </a:rPr>
              <a:t>p</a:t>
            </a:r>
            <a:r>
              <a:rPr sz="1400" spc="5" dirty="0">
                <a:solidFill>
                  <a:srgbClr val="FFFFFF"/>
                </a:solidFill>
                <a:latin typeface="Verdana"/>
                <a:cs typeface="Verdana"/>
              </a:rPr>
              <a:t>l</a:t>
            </a:r>
            <a:r>
              <a:rPr sz="1400" spc="35" dirty="0">
                <a:solidFill>
                  <a:srgbClr val="FFFFFF"/>
                </a:solidFill>
                <a:latin typeface="Verdana"/>
                <a:cs typeface="Verdana"/>
              </a:rPr>
              <a:t>o</a:t>
            </a:r>
            <a:r>
              <a:rPr sz="1400" spc="-50" dirty="0">
                <a:solidFill>
                  <a:srgbClr val="FFFFFF"/>
                </a:solidFill>
                <a:latin typeface="Verdana"/>
                <a:cs typeface="Verdana"/>
              </a:rPr>
              <a:t>y</a:t>
            </a:r>
            <a:r>
              <a:rPr sz="1400" spc="15" dirty="0">
                <a:solidFill>
                  <a:srgbClr val="FFFFFF"/>
                </a:solidFill>
                <a:latin typeface="Verdana"/>
                <a:cs typeface="Verdana"/>
              </a:rPr>
              <a:t>e</a:t>
            </a:r>
            <a:r>
              <a:rPr sz="1400" spc="20" dirty="0">
                <a:solidFill>
                  <a:srgbClr val="FFFFFF"/>
                </a:solidFill>
                <a:latin typeface="Verdana"/>
                <a:cs typeface="Verdana"/>
              </a:rPr>
              <a:t>e</a:t>
            </a:r>
            <a:r>
              <a:rPr sz="1400" spc="-114" dirty="0">
                <a:solidFill>
                  <a:srgbClr val="FFFFFF"/>
                </a:solidFill>
                <a:latin typeface="Verdana"/>
                <a:cs typeface="Verdana"/>
              </a:rPr>
              <a:t> </a:t>
            </a:r>
            <a:r>
              <a:rPr sz="1400" spc="-95" dirty="0">
                <a:solidFill>
                  <a:srgbClr val="FFFFFF"/>
                </a:solidFill>
                <a:latin typeface="Verdana"/>
                <a:cs typeface="Verdana"/>
              </a:rPr>
              <a:t>S</a:t>
            </a:r>
            <a:r>
              <a:rPr sz="1400" spc="-10" dirty="0">
                <a:solidFill>
                  <a:srgbClr val="FFFFFF"/>
                </a:solidFill>
                <a:latin typeface="Verdana"/>
                <a:cs typeface="Verdana"/>
              </a:rPr>
              <a:t>a</a:t>
            </a:r>
            <a:r>
              <a:rPr sz="1400" spc="25" dirty="0">
                <a:solidFill>
                  <a:srgbClr val="FFFFFF"/>
                </a:solidFill>
                <a:latin typeface="Verdana"/>
                <a:cs typeface="Verdana"/>
              </a:rPr>
              <a:t>t</a:t>
            </a:r>
            <a:r>
              <a:rPr sz="1400" spc="5" dirty="0">
                <a:solidFill>
                  <a:srgbClr val="FFFFFF"/>
                </a:solidFill>
                <a:latin typeface="Verdana"/>
                <a:cs typeface="Verdana"/>
              </a:rPr>
              <a:t>i</a:t>
            </a:r>
            <a:r>
              <a:rPr sz="1400" spc="-30" dirty="0">
                <a:solidFill>
                  <a:srgbClr val="FFFFFF"/>
                </a:solidFill>
                <a:latin typeface="Verdana"/>
                <a:cs typeface="Verdana"/>
              </a:rPr>
              <a:t>s</a:t>
            </a:r>
            <a:r>
              <a:rPr sz="1400" dirty="0">
                <a:solidFill>
                  <a:srgbClr val="FFFFFF"/>
                </a:solidFill>
                <a:latin typeface="Verdana"/>
                <a:cs typeface="Verdana"/>
              </a:rPr>
              <a:t>f</a:t>
            </a:r>
            <a:r>
              <a:rPr sz="1400" spc="-10" dirty="0">
                <a:solidFill>
                  <a:srgbClr val="FFFFFF"/>
                </a:solidFill>
                <a:latin typeface="Verdana"/>
                <a:cs typeface="Verdana"/>
              </a:rPr>
              <a:t>a</a:t>
            </a:r>
            <a:r>
              <a:rPr sz="1400" spc="65" dirty="0">
                <a:solidFill>
                  <a:srgbClr val="FFFFFF"/>
                </a:solidFill>
                <a:latin typeface="Verdana"/>
                <a:cs typeface="Verdana"/>
              </a:rPr>
              <a:t>c</a:t>
            </a:r>
            <a:r>
              <a:rPr sz="1400" spc="25" dirty="0">
                <a:solidFill>
                  <a:srgbClr val="FFFFFF"/>
                </a:solidFill>
                <a:latin typeface="Verdana"/>
                <a:cs typeface="Verdana"/>
              </a:rPr>
              <a:t>t</a:t>
            </a:r>
            <a:r>
              <a:rPr sz="1400" spc="5" dirty="0">
                <a:solidFill>
                  <a:srgbClr val="FFFFFF"/>
                </a:solidFill>
                <a:latin typeface="Verdana"/>
                <a:cs typeface="Verdana"/>
              </a:rPr>
              <a:t>i</a:t>
            </a:r>
            <a:r>
              <a:rPr sz="1400" spc="35" dirty="0">
                <a:solidFill>
                  <a:srgbClr val="FFFFFF"/>
                </a:solidFill>
                <a:latin typeface="Verdana"/>
                <a:cs typeface="Verdana"/>
              </a:rPr>
              <a:t>o</a:t>
            </a:r>
            <a:r>
              <a:rPr sz="1400" spc="65" dirty="0">
                <a:solidFill>
                  <a:srgbClr val="FFFFFF"/>
                </a:solidFill>
                <a:latin typeface="Verdana"/>
                <a:cs typeface="Verdana"/>
              </a:rPr>
              <a:t>n</a:t>
            </a:r>
            <a:endParaRPr sz="1400" dirty="0">
              <a:latin typeface="Verdana"/>
              <a:cs typeface="Verdana"/>
            </a:endParaRPr>
          </a:p>
          <a:p>
            <a:pPr marL="12700" marR="10795" algn="just">
              <a:lnSpc>
                <a:spcPct val="102600"/>
              </a:lnSpc>
            </a:pPr>
            <a:r>
              <a:rPr sz="1400" spc="105" dirty="0">
                <a:solidFill>
                  <a:srgbClr val="FFFFFF"/>
                </a:solidFill>
                <a:latin typeface="Verdana"/>
                <a:cs typeface="Verdana"/>
              </a:rPr>
              <a:t>We</a:t>
            </a:r>
            <a:r>
              <a:rPr sz="1400" spc="-70" dirty="0">
                <a:solidFill>
                  <a:srgbClr val="FFFFFF"/>
                </a:solidFill>
                <a:latin typeface="Verdana"/>
                <a:cs typeface="Verdana"/>
              </a:rPr>
              <a:t> </a:t>
            </a:r>
            <a:r>
              <a:rPr sz="1400" spc="35" dirty="0">
                <a:solidFill>
                  <a:srgbClr val="FFFFFF"/>
                </a:solidFill>
                <a:latin typeface="Verdana"/>
                <a:cs typeface="Verdana"/>
              </a:rPr>
              <a:t>will</a:t>
            </a:r>
            <a:r>
              <a:rPr sz="1400" spc="-65" dirty="0">
                <a:solidFill>
                  <a:srgbClr val="FFFFFF"/>
                </a:solidFill>
                <a:latin typeface="Verdana"/>
                <a:cs typeface="Verdana"/>
              </a:rPr>
              <a:t> </a:t>
            </a:r>
            <a:r>
              <a:rPr sz="1400" spc="40" dirty="0">
                <a:solidFill>
                  <a:srgbClr val="FFFFFF"/>
                </a:solidFill>
                <a:latin typeface="Verdana"/>
                <a:cs typeface="Verdana"/>
              </a:rPr>
              <a:t>work</a:t>
            </a:r>
            <a:r>
              <a:rPr sz="1400" spc="-65" dirty="0">
                <a:solidFill>
                  <a:srgbClr val="FFFFFF"/>
                </a:solidFill>
                <a:latin typeface="Verdana"/>
                <a:cs typeface="Verdana"/>
              </a:rPr>
              <a:t> </a:t>
            </a:r>
            <a:r>
              <a:rPr sz="1400" spc="40" dirty="0">
                <a:solidFill>
                  <a:srgbClr val="FFFFFF"/>
                </a:solidFill>
                <a:latin typeface="Verdana"/>
                <a:cs typeface="Verdana"/>
              </a:rPr>
              <a:t>continuously</a:t>
            </a:r>
            <a:r>
              <a:rPr sz="1400" spc="-65" dirty="0">
                <a:solidFill>
                  <a:srgbClr val="FFFFFF"/>
                </a:solidFill>
                <a:latin typeface="Verdana"/>
                <a:cs typeface="Verdana"/>
              </a:rPr>
              <a:t> </a:t>
            </a:r>
            <a:r>
              <a:rPr sz="1400" spc="35" dirty="0">
                <a:solidFill>
                  <a:srgbClr val="FFFFFF"/>
                </a:solidFill>
                <a:latin typeface="Verdana"/>
                <a:cs typeface="Verdana"/>
              </a:rPr>
              <a:t>to</a:t>
            </a:r>
            <a:r>
              <a:rPr sz="1400" spc="-65" dirty="0">
                <a:solidFill>
                  <a:srgbClr val="FFFFFF"/>
                </a:solidFill>
                <a:latin typeface="Verdana"/>
                <a:cs typeface="Verdana"/>
              </a:rPr>
              <a:t> </a:t>
            </a:r>
            <a:r>
              <a:rPr sz="1400" dirty="0">
                <a:solidFill>
                  <a:srgbClr val="FFFFFF"/>
                </a:solidFill>
                <a:latin typeface="Verdana"/>
                <a:cs typeface="Verdana"/>
              </a:rPr>
              <a:t>raise</a:t>
            </a:r>
            <a:r>
              <a:rPr sz="1400" spc="-65" dirty="0">
                <a:solidFill>
                  <a:srgbClr val="FFFFFF"/>
                </a:solidFill>
                <a:latin typeface="Verdana"/>
                <a:cs typeface="Verdana"/>
              </a:rPr>
              <a:t> </a:t>
            </a:r>
            <a:r>
              <a:rPr sz="1400" spc="45" dirty="0">
                <a:solidFill>
                  <a:srgbClr val="FFFFFF"/>
                </a:solidFill>
                <a:latin typeface="Verdana"/>
                <a:cs typeface="Verdana"/>
              </a:rPr>
              <a:t>the</a:t>
            </a:r>
            <a:r>
              <a:rPr sz="1400" spc="-65" dirty="0">
                <a:solidFill>
                  <a:srgbClr val="FFFFFF"/>
                </a:solidFill>
                <a:latin typeface="Verdana"/>
                <a:cs typeface="Verdana"/>
              </a:rPr>
              <a:t> </a:t>
            </a:r>
            <a:r>
              <a:rPr sz="1400" spc="5" dirty="0">
                <a:solidFill>
                  <a:srgbClr val="FFFFFF"/>
                </a:solidFill>
                <a:latin typeface="Verdana"/>
                <a:cs typeface="Verdana"/>
              </a:rPr>
              <a:t>level</a:t>
            </a:r>
            <a:r>
              <a:rPr sz="1400" spc="-65" dirty="0">
                <a:solidFill>
                  <a:srgbClr val="FFFFFF"/>
                </a:solidFill>
                <a:latin typeface="Verdana"/>
                <a:cs typeface="Verdana"/>
              </a:rPr>
              <a:t> </a:t>
            </a:r>
            <a:r>
              <a:rPr sz="1400" spc="15" dirty="0">
                <a:solidFill>
                  <a:srgbClr val="FFFFFF"/>
                </a:solidFill>
                <a:latin typeface="Verdana"/>
                <a:cs typeface="Verdana"/>
              </a:rPr>
              <a:t>of</a:t>
            </a:r>
            <a:r>
              <a:rPr sz="1400" spc="-70" dirty="0">
                <a:solidFill>
                  <a:srgbClr val="FFFFFF"/>
                </a:solidFill>
                <a:latin typeface="Verdana"/>
                <a:cs typeface="Verdana"/>
              </a:rPr>
              <a:t> </a:t>
            </a:r>
            <a:r>
              <a:rPr sz="1400" spc="20" dirty="0">
                <a:solidFill>
                  <a:srgbClr val="FFFFFF"/>
                </a:solidFill>
                <a:latin typeface="Verdana"/>
                <a:cs typeface="Verdana"/>
              </a:rPr>
              <a:t>job</a:t>
            </a:r>
            <a:r>
              <a:rPr sz="1400" spc="-65" dirty="0">
                <a:solidFill>
                  <a:srgbClr val="FFFFFF"/>
                </a:solidFill>
                <a:latin typeface="Verdana"/>
                <a:cs typeface="Verdana"/>
              </a:rPr>
              <a:t> </a:t>
            </a:r>
            <a:r>
              <a:rPr sz="1400" spc="25" dirty="0">
                <a:solidFill>
                  <a:srgbClr val="FFFFFF"/>
                </a:solidFill>
                <a:latin typeface="Verdana"/>
                <a:cs typeface="Verdana"/>
              </a:rPr>
              <a:t>satisfaction </a:t>
            </a:r>
            <a:r>
              <a:rPr sz="1400" spc="-480" dirty="0">
                <a:solidFill>
                  <a:srgbClr val="FFFFFF"/>
                </a:solidFill>
                <a:latin typeface="Verdana"/>
                <a:cs typeface="Verdana"/>
              </a:rPr>
              <a:t> </a:t>
            </a:r>
            <a:r>
              <a:rPr sz="1400" spc="5" dirty="0">
                <a:solidFill>
                  <a:srgbClr val="FFFFFF"/>
                </a:solidFill>
                <a:latin typeface="Verdana"/>
                <a:cs typeface="Verdana"/>
              </a:rPr>
              <a:t>for </a:t>
            </a:r>
            <a:r>
              <a:rPr sz="1400" spc="30" dirty="0">
                <a:solidFill>
                  <a:srgbClr val="FFFFFF"/>
                </a:solidFill>
                <a:latin typeface="Verdana"/>
                <a:cs typeface="Verdana"/>
              </a:rPr>
              <a:t>our </a:t>
            </a:r>
            <a:r>
              <a:rPr sz="1400" spc="35" dirty="0">
                <a:solidFill>
                  <a:srgbClr val="FFFFFF"/>
                </a:solidFill>
                <a:latin typeface="Verdana"/>
                <a:cs typeface="Verdana"/>
              </a:rPr>
              <a:t>employees </a:t>
            </a:r>
            <a:r>
              <a:rPr sz="1400" spc="55" dirty="0">
                <a:solidFill>
                  <a:srgbClr val="FFFFFF"/>
                </a:solidFill>
                <a:latin typeface="Verdana"/>
                <a:cs typeface="Verdana"/>
              </a:rPr>
              <a:t>with </a:t>
            </a:r>
            <a:r>
              <a:rPr sz="1400" spc="40" dirty="0">
                <a:solidFill>
                  <a:srgbClr val="FFFFFF"/>
                </a:solidFill>
                <a:latin typeface="Verdana"/>
                <a:cs typeface="Verdana"/>
              </a:rPr>
              <a:t>emphasis </a:t>
            </a:r>
            <a:r>
              <a:rPr sz="1400" spc="55" dirty="0">
                <a:solidFill>
                  <a:srgbClr val="FFFFFF"/>
                </a:solidFill>
                <a:latin typeface="Verdana"/>
                <a:cs typeface="Verdana"/>
              </a:rPr>
              <a:t>on </a:t>
            </a:r>
            <a:r>
              <a:rPr sz="1400" spc="25" dirty="0">
                <a:solidFill>
                  <a:srgbClr val="FFFFFF"/>
                </a:solidFill>
                <a:latin typeface="Verdana"/>
                <a:cs typeface="Verdana"/>
              </a:rPr>
              <a:t>motivating, </a:t>
            </a:r>
            <a:r>
              <a:rPr sz="1400" spc="15" dirty="0">
                <a:solidFill>
                  <a:srgbClr val="FFFFFF"/>
                </a:solidFill>
                <a:latin typeface="Verdana"/>
                <a:cs typeface="Verdana"/>
              </a:rPr>
              <a:t>training, </a:t>
            </a:r>
            <a:r>
              <a:rPr sz="1400" spc="20" dirty="0">
                <a:solidFill>
                  <a:srgbClr val="FFFFFF"/>
                </a:solidFill>
                <a:latin typeface="Verdana"/>
                <a:cs typeface="Verdana"/>
              </a:rPr>
              <a:t> </a:t>
            </a:r>
            <a:r>
              <a:rPr sz="1400" spc="35" dirty="0">
                <a:solidFill>
                  <a:srgbClr val="FFFFFF"/>
                </a:solidFill>
                <a:latin typeface="Verdana"/>
                <a:cs typeface="Verdana"/>
              </a:rPr>
              <a:t>development,</a:t>
            </a:r>
            <a:r>
              <a:rPr sz="1400" spc="40" dirty="0">
                <a:solidFill>
                  <a:srgbClr val="FFFFFF"/>
                </a:solidFill>
                <a:latin typeface="Verdana"/>
                <a:cs typeface="Verdana"/>
              </a:rPr>
              <a:t> </a:t>
            </a:r>
            <a:r>
              <a:rPr sz="1400" spc="30" dirty="0">
                <a:solidFill>
                  <a:srgbClr val="FFFFFF"/>
                </a:solidFill>
                <a:latin typeface="Verdana"/>
                <a:cs typeface="Verdana"/>
              </a:rPr>
              <a:t>create</a:t>
            </a:r>
            <a:r>
              <a:rPr sz="1400" spc="35" dirty="0">
                <a:solidFill>
                  <a:srgbClr val="FFFFFF"/>
                </a:solidFill>
                <a:latin typeface="Verdana"/>
                <a:cs typeface="Verdana"/>
              </a:rPr>
              <a:t> </a:t>
            </a:r>
            <a:r>
              <a:rPr sz="1400" spc="-15" dirty="0">
                <a:solidFill>
                  <a:srgbClr val="FFFFFF"/>
                </a:solidFill>
                <a:latin typeface="Verdana"/>
                <a:cs typeface="Verdana"/>
              </a:rPr>
              <a:t>a</a:t>
            </a:r>
            <a:r>
              <a:rPr sz="1400" spc="-10" dirty="0">
                <a:solidFill>
                  <a:srgbClr val="FFFFFF"/>
                </a:solidFill>
                <a:latin typeface="Verdana"/>
                <a:cs typeface="Verdana"/>
              </a:rPr>
              <a:t> </a:t>
            </a:r>
            <a:r>
              <a:rPr sz="1400" spc="45" dirty="0">
                <a:solidFill>
                  <a:srgbClr val="FFFFFF"/>
                </a:solidFill>
                <a:latin typeface="Verdana"/>
                <a:cs typeface="Verdana"/>
              </a:rPr>
              <a:t>balance</a:t>
            </a:r>
            <a:r>
              <a:rPr sz="1400" spc="50" dirty="0">
                <a:solidFill>
                  <a:srgbClr val="FFFFFF"/>
                </a:solidFill>
                <a:latin typeface="Verdana"/>
                <a:cs typeface="Verdana"/>
              </a:rPr>
              <a:t> </a:t>
            </a:r>
            <a:r>
              <a:rPr sz="1400" spc="60" dirty="0">
                <a:solidFill>
                  <a:srgbClr val="FFFFFF"/>
                </a:solidFill>
                <a:latin typeface="Verdana"/>
                <a:cs typeface="Verdana"/>
              </a:rPr>
              <a:t>between </a:t>
            </a:r>
            <a:r>
              <a:rPr sz="1400" spc="30" dirty="0">
                <a:solidFill>
                  <a:srgbClr val="FFFFFF"/>
                </a:solidFill>
                <a:latin typeface="Verdana"/>
                <a:cs typeface="Verdana"/>
              </a:rPr>
              <a:t>their</a:t>
            </a:r>
            <a:r>
              <a:rPr sz="1400" spc="35" dirty="0">
                <a:solidFill>
                  <a:srgbClr val="FFFFFF"/>
                </a:solidFill>
                <a:latin typeface="Verdana"/>
                <a:cs typeface="Verdana"/>
              </a:rPr>
              <a:t> </a:t>
            </a:r>
            <a:r>
              <a:rPr sz="1400" spc="40" dirty="0">
                <a:solidFill>
                  <a:srgbClr val="FFFFFF"/>
                </a:solidFill>
                <a:latin typeface="Verdana"/>
                <a:cs typeface="Verdana"/>
              </a:rPr>
              <a:t>work</a:t>
            </a:r>
            <a:r>
              <a:rPr sz="1400" spc="45" dirty="0">
                <a:solidFill>
                  <a:srgbClr val="FFFFFF"/>
                </a:solidFill>
                <a:latin typeface="Verdana"/>
                <a:cs typeface="Verdana"/>
              </a:rPr>
              <a:t> </a:t>
            </a:r>
            <a:r>
              <a:rPr sz="1400" spc="55" dirty="0">
                <a:solidFill>
                  <a:srgbClr val="FFFFFF"/>
                </a:solidFill>
                <a:latin typeface="Verdana"/>
                <a:cs typeface="Verdana"/>
              </a:rPr>
              <a:t>and </a:t>
            </a:r>
            <a:r>
              <a:rPr sz="1400" spc="60" dirty="0">
                <a:solidFill>
                  <a:srgbClr val="FFFFFF"/>
                </a:solidFill>
                <a:latin typeface="Verdana"/>
                <a:cs typeface="Verdana"/>
              </a:rPr>
              <a:t> </a:t>
            </a:r>
            <a:r>
              <a:rPr sz="1400" spc="30" dirty="0">
                <a:solidFill>
                  <a:srgbClr val="FFFFFF"/>
                </a:solidFill>
                <a:latin typeface="Verdana"/>
                <a:cs typeface="Verdana"/>
              </a:rPr>
              <a:t>personal</a:t>
            </a:r>
            <a:r>
              <a:rPr sz="1400" spc="-75" dirty="0">
                <a:solidFill>
                  <a:srgbClr val="FFFFFF"/>
                </a:solidFill>
                <a:latin typeface="Verdana"/>
                <a:cs typeface="Verdana"/>
              </a:rPr>
              <a:t> </a:t>
            </a:r>
            <a:r>
              <a:rPr sz="1400" spc="10" dirty="0">
                <a:solidFill>
                  <a:srgbClr val="FFFFFF"/>
                </a:solidFill>
                <a:latin typeface="Verdana"/>
                <a:cs typeface="Verdana"/>
              </a:rPr>
              <a:t>life</a:t>
            </a:r>
            <a:endParaRPr sz="1400" dirty="0">
              <a:latin typeface="Verdana"/>
              <a:cs typeface="Verdana"/>
            </a:endParaRPr>
          </a:p>
          <a:p>
            <a:pPr>
              <a:lnSpc>
                <a:spcPct val="100000"/>
              </a:lnSpc>
              <a:spcBef>
                <a:spcPts val="5"/>
              </a:spcBef>
            </a:pPr>
            <a:endParaRPr sz="1450" dirty="0">
              <a:latin typeface="Verdana"/>
              <a:cs typeface="Verdana"/>
            </a:endParaRPr>
          </a:p>
          <a:p>
            <a:pPr marL="12700">
              <a:lnSpc>
                <a:spcPct val="100000"/>
              </a:lnSpc>
            </a:pPr>
            <a:r>
              <a:rPr sz="1400" spc="15" dirty="0">
                <a:solidFill>
                  <a:srgbClr val="FFFFFF"/>
                </a:solidFill>
                <a:latin typeface="Verdana"/>
                <a:cs typeface="Verdana"/>
              </a:rPr>
              <a:t>Quality</a:t>
            </a:r>
            <a:endParaRPr sz="1400" dirty="0">
              <a:latin typeface="Verdana"/>
              <a:cs typeface="Verdana"/>
            </a:endParaRPr>
          </a:p>
          <a:p>
            <a:pPr marL="12700" marR="6350" algn="just">
              <a:lnSpc>
                <a:spcPct val="102600"/>
              </a:lnSpc>
            </a:pPr>
            <a:r>
              <a:rPr sz="1400" spc="100" dirty="0">
                <a:solidFill>
                  <a:srgbClr val="FFFFFF"/>
                </a:solidFill>
                <a:latin typeface="Verdana"/>
                <a:cs typeface="Verdana"/>
              </a:rPr>
              <a:t>We</a:t>
            </a:r>
            <a:r>
              <a:rPr sz="1400" spc="-90" dirty="0">
                <a:solidFill>
                  <a:srgbClr val="FFFFFF"/>
                </a:solidFill>
                <a:latin typeface="Verdana"/>
                <a:cs typeface="Verdana"/>
              </a:rPr>
              <a:t> </a:t>
            </a:r>
            <a:r>
              <a:rPr sz="1400" spc="30" dirty="0">
                <a:solidFill>
                  <a:srgbClr val="FFFFFF"/>
                </a:solidFill>
                <a:latin typeface="Verdana"/>
                <a:cs typeface="Verdana"/>
              </a:rPr>
              <a:t>follow</a:t>
            </a:r>
            <a:r>
              <a:rPr sz="1400" spc="-90" dirty="0">
                <a:solidFill>
                  <a:srgbClr val="FFFFFF"/>
                </a:solidFill>
                <a:latin typeface="Verdana"/>
                <a:cs typeface="Verdana"/>
              </a:rPr>
              <a:t> </a:t>
            </a:r>
            <a:r>
              <a:rPr sz="1400" spc="40" dirty="0">
                <a:solidFill>
                  <a:srgbClr val="FFFFFF"/>
                </a:solidFill>
                <a:latin typeface="Verdana"/>
                <a:cs typeface="Verdana"/>
              </a:rPr>
              <a:t>the</a:t>
            </a:r>
            <a:r>
              <a:rPr sz="1400" spc="-90" dirty="0">
                <a:solidFill>
                  <a:srgbClr val="FFFFFF"/>
                </a:solidFill>
                <a:latin typeface="Verdana"/>
                <a:cs typeface="Verdana"/>
              </a:rPr>
              <a:t> </a:t>
            </a:r>
            <a:r>
              <a:rPr sz="1400" spc="40" dirty="0">
                <a:solidFill>
                  <a:srgbClr val="FFFFFF"/>
                </a:solidFill>
                <a:latin typeface="Verdana"/>
                <a:cs typeface="Verdana"/>
              </a:rPr>
              <a:t>highest</a:t>
            </a:r>
            <a:r>
              <a:rPr sz="1400" spc="-85" dirty="0">
                <a:solidFill>
                  <a:srgbClr val="FFFFFF"/>
                </a:solidFill>
                <a:latin typeface="Verdana"/>
                <a:cs typeface="Verdana"/>
              </a:rPr>
              <a:t> </a:t>
            </a:r>
            <a:r>
              <a:rPr sz="1400" spc="20" dirty="0">
                <a:solidFill>
                  <a:srgbClr val="FFFFFF"/>
                </a:solidFill>
                <a:latin typeface="Verdana"/>
                <a:cs typeface="Verdana"/>
              </a:rPr>
              <a:t>quality</a:t>
            </a:r>
            <a:r>
              <a:rPr sz="1400" spc="-90" dirty="0">
                <a:solidFill>
                  <a:srgbClr val="FFFFFF"/>
                </a:solidFill>
                <a:latin typeface="Verdana"/>
                <a:cs typeface="Verdana"/>
              </a:rPr>
              <a:t> </a:t>
            </a:r>
            <a:r>
              <a:rPr sz="1400" spc="20" dirty="0">
                <a:solidFill>
                  <a:srgbClr val="FFFFFF"/>
                </a:solidFill>
                <a:latin typeface="Verdana"/>
                <a:cs typeface="Verdana"/>
              </a:rPr>
              <a:t>standards</a:t>
            </a:r>
            <a:r>
              <a:rPr sz="1400" spc="-90" dirty="0">
                <a:solidFill>
                  <a:srgbClr val="FFFFFF"/>
                </a:solidFill>
                <a:latin typeface="Verdana"/>
                <a:cs typeface="Verdana"/>
              </a:rPr>
              <a:t> </a:t>
            </a:r>
            <a:r>
              <a:rPr sz="1400" spc="50" dirty="0">
                <a:solidFill>
                  <a:srgbClr val="FFFFFF"/>
                </a:solidFill>
                <a:latin typeface="Verdana"/>
                <a:cs typeface="Verdana"/>
              </a:rPr>
              <a:t>and</a:t>
            </a:r>
            <a:r>
              <a:rPr sz="1400" spc="-90" dirty="0">
                <a:solidFill>
                  <a:srgbClr val="FFFFFF"/>
                </a:solidFill>
                <a:latin typeface="Verdana"/>
                <a:cs typeface="Verdana"/>
              </a:rPr>
              <a:t> </a:t>
            </a:r>
            <a:r>
              <a:rPr sz="1400" spc="35" dirty="0">
                <a:solidFill>
                  <a:srgbClr val="FFFFFF"/>
                </a:solidFill>
                <a:latin typeface="Verdana"/>
                <a:cs typeface="Verdana"/>
              </a:rPr>
              <a:t>work</a:t>
            </a:r>
            <a:r>
              <a:rPr sz="1400" spc="-90" dirty="0">
                <a:solidFill>
                  <a:srgbClr val="FFFFFF"/>
                </a:solidFill>
                <a:latin typeface="Verdana"/>
                <a:cs typeface="Verdana"/>
              </a:rPr>
              <a:t> </a:t>
            </a:r>
            <a:r>
              <a:rPr sz="1400" spc="30" dirty="0">
                <a:solidFill>
                  <a:srgbClr val="FFFFFF"/>
                </a:solidFill>
                <a:latin typeface="Verdana"/>
                <a:cs typeface="Verdana"/>
              </a:rPr>
              <a:t>hard</a:t>
            </a:r>
            <a:r>
              <a:rPr sz="1400" spc="-85" dirty="0">
                <a:solidFill>
                  <a:srgbClr val="FFFFFF"/>
                </a:solidFill>
                <a:latin typeface="Verdana"/>
                <a:cs typeface="Verdana"/>
              </a:rPr>
              <a:t> </a:t>
            </a:r>
            <a:r>
              <a:rPr sz="1400" dirty="0">
                <a:solidFill>
                  <a:srgbClr val="FFFFFF"/>
                </a:solidFill>
                <a:latin typeface="Verdana"/>
                <a:cs typeface="Verdana"/>
              </a:rPr>
              <a:t>for</a:t>
            </a:r>
            <a:r>
              <a:rPr sz="1400" spc="-90" dirty="0">
                <a:solidFill>
                  <a:srgbClr val="FFFFFF"/>
                </a:solidFill>
                <a:latin typeface="Verdana"/>
                <a:cs typeface="Verdana"/>
              </a:rPr>
              <a:t> </a:t>
            </a:r>
            <a:r>
              <a:rPr sz="1400" spc="40" dirty="0">
                <a:solidFill>
                  <a:srgbClr val="FFFFFF"/>
                </a:solidFill>
                <a:latin typeface="Verdana"/>
                <a:cs typeface="Verdana"/>
              </a:rPr>
              <a:t>the </a:t>
            </a:r>
            <a:r>
              <a:rPr sz="1400" spc="-480" dirty="0">
                <a:solidFill>
                  <a:srgbClr val="FFFFFF"/>
                </a:solidFill>
                <a:latin typeface="Verdana"/>
                <a:cs typeface="Verdana"/>
              </a:rPr>
              <a:t> </a:t>
            </a:r>
            <a:r>
              <a:rPr sz="1400" spc="45" dirty="0">
                <a:solidFill>
                  <a:srgbClr val="FFFFFF"/>
                </a:solidFill>
                <a:latin typeface="Verdana"/>
                <a:cs typeface="Verdana"/>
              </a:rPr>
              <a:t>continuous</a:t>
            </a:r>
            <a:r>
              <a:rPr sz="1400" spc="-65" dirty="0">
                <a:solidFill>
                  <a:srgbClr val="FFFFFF"/>
                </a:solidFill>
                <a:latin typeface="Verdana"/>
                <a:cs typeface="Verdana"/>
              </a:rPr>
              <a:t> </a:t>
            </a:r>
            <a:r>
              <a:rPr sz="1400" spc="45" dirty="0">
                <a:solidFill>
                  <a:srgbClr val="FFFFFF"/>
                </a:solidFill>
                <a:latin typeface="Verdana"/>
                <a:cs typeface="Verdana"/>
              </a:rPr>
              <a:t>improvement</a:t>
            </a:r>
            <a:r>
              <a:rPr sz="1400" spc="-60" dirty="0">
                <a:solidFill>
                  <a:srgbClr val="FFFFFF"/>
                </a:solidFill>
                <a:latin typeface="Verdana"/>
                <a:cs typeface="Verdana"/>
              </a:rPr>
              <a:t> </a:t>
            </a:r>
            <a:r>
              <a:rPr sz="1400" spc="10" dirty="0">
                <a:solidFill>
                  <a:srgbClr val="FFFFFF"/>
                </a:solidFill>
                <a:latin typeface="Verdana"/>
                <a:cs typeface="Verdana"/>
              </a:rPr>
              <a:t>of</a:t>
            </a:r>
            <a:r>
              <a:rPr sz="1400" spc="-65" dirty="0">
                <a:solidFill>
                  <a:srgbClr val="FFFFFF"/>
                </a:solidFill>
                <a:latin typeface="Verdana"/>
                <a:cs typeface="Verdana"/>
              </a:rPr>
              <a:t> </a:t>
            </a:r>
            <a:r>
              <a:rPr sz="1400" spc="35" dirty="0">
                <a:solidFill>
                  <a:srgbClr val="FFFFFF"/>
                </a:solidFill>
                <a:latin typeface="Verdana"/>
                <a:cs typeface="Verdana"/>
              </a:rPr>
              <a:t>performance</a:t>
            </a:r>
            <a:r>
              <a:rPr sz="1400" spc="-60" dirty="0">
                <a:solidFill>
                  <a:srgbClr val="FFFFFF"/>
                </a:solidFill>
                <a:latin typeface="Verdana"/>
                <a:cs typeface="Verdana"/>
              </a:rPr>
              <a:t> </a:t>
            </a:r>
            <a:r>
              <a:rPr sz="1400" spc="35" dirty="0">
                <a:solidFill>
                  <a:srgbClr val="FFFFFF"/>
                </a:solidFill>
                <a:latin typeface="Verdana"/>
                <a:cs typeface="Verdana"/>
              </a:rPr>
              <a:t>in</a:t>
            </a:r>
            <a:r>
              <a:rPr sz="1400" spc="-65" dirty="0">
                <a:solidFill>
                  <a:srgbClr val="FFFFFF"/>
                </a:solidFill>
                <a:latin typeface="Verdana"/>
                <a:cs typeface="Verdana"/>
              </a:rPr>
              <a:t> </a:t>
            </a:r>
            <a:r>
              <a:rPr sz="1400" spc="20" dirty="0">
                <a:solidFill>
                  <a:srgbClr val="FFFFFF"/>
                </a:solidFill>
                <a:latin typeface="Verdana"/>
                <a:cs typeface="Verdana"/>
              </a:rPr>
              <a:t>everything</a:t>
            </a:r>
            <a:r>
              <a:rPr sz="1400" spc="-60" dirty="0">
                <a:solidFill>
                  <a:srgbClr val="FFFFFF"/>
                </a:solidFill>
                <a:latin typeface="Verdana"/>
                <a:cs typeface="Verdana"/>
              </a:rPr>
              <a:t> </a:t>
            </a:r>
            <a:r>
              <a:rPr sz="1400" spc="55" dirty="0">
                <a:solidFill>
                  <a:srgbClr val="FFFFFF"/>
                </a:solidFill>
                <a:latin typeface="Verdana"/>
                <a:cs typeface="Verdana"/>
              </a:rPr>
              <a:t>we</a:t>
            </a:r>
            <a:r>
              <a:rPr sz="1400" spc="-60" dirty="0">
                <a:solidFill>
                  <a:srgbClr val="FFFFFF"/>
                </a:solidFill>
                <a:latin typeface="Verdana"/>
                <a:cs typeface="Verdana"/>
              </a:rPr>
              <a:t> </a:t>
            </a:r>
            <a:r>
              <a:rPr sz="1400" spc="60" dirty="0">
                <a:solidFill>
                  <a:srgbClr val="FFFFFF"/>
                </a:solidFill>
                <a:latin typeface="Verdana"/>
                <a:cs typeface="Verdana"/>
              </a:rPr>
              <a:t>do </a:t>
            </a:r>
            <a:r>
              <a:rPr sz="1400" spc="-480" dirty="0">
                <a:solidFill>
                  <a:srgbClr val="FFFFFF"/>
                </a:solidFill>
                <a:latin typeface="Verdana"/>
                <a:cs typeface="Verdana"/>
              </a:rPr>
              <a:t> </a:t>
            </a:r>
            <a:r>
              <a:rPr sz="1400" spc="50" dirty="0">
                <a:solidFill>
                  <a:srgbClr val="FFFFFF"/>
                </a:solidFill>
                <a:latin typeface="Verdana"/>
                <a:cs typeface="Verdana"/>
              </a:rPr>
              <a:t>and</a:t>
            </a:r>
            <a:r>
              <a:rPr sz="1400" spc="-90" dirty="0">
                <a:solidFill>
                  <a:srgbClr val="FFFFFF"/>
                </a:solidFill>
                <a:latin typeface="Verdana"/>
                <a:cs typeface="Verdana"/>
              </a:rPr>
              <a:t> </a:t>
            </a:r>
            <a:r>
              <a:rPr sz="1400" dirty="0">
                <a:solidFill>
                  <a:srgbClr val="FFFFFF"/>
                </a:solidFill>
                <a:latin typeface="Verdana"/>
                <a:cs typeface="Verdana"/>
              </a:rPr>
              <a:t>so</a:t>
            </a:r>
            <a:r>
              <a:rPr sz="1400" spc="-90" dirty="0">
                <a:solidFill>
                  <a:srgbClr val="FFFFFF"/>
                </a:solidFill>
                <a:latin typeface="Verdana"/>
                <a:cs typeface="Verdana"/>
              </a:rPr>
              <a:t> </a:t>
            </a:r>
            <a:r>
              <a:rPr sz="1400" spc="30" dirty="0">
                <a:solidFill>
                  <a:srgbClr val="FFFFFF"/>
                </a:solidFill>
                <a:latin typeface="Verdana"/>
                <a:cs typeface="Verdana"/>
              </a:rPr>
              <a:t>that</a:t>
            </a:r>
            <a:r>
              <a:rPr sz="1400" spc="-85" dirty="0">
                <a:solidFill>
                  <a:srgbClr val="FFFFFF"/>
                </a:solidFill>
                <a:latin typeface="Verdana"/>
                <a:cs typeface="Verdana"/>
              </a:rPr>
              <a:t> </a:t>
            </a:r>
            <a:r>
              <a:rPr sz="1400" spc="25" dirty="0">
                <a:solidFill>
                  <a:srgbClr val="FFFFFF"/>
                </a:solidFill>
                <a:latin typeface="Verdana"/>
                <a:cs typeface="Verdana"/>
              </a:rPr>
              <a:t>our</a:t>
            </a:r>
            <a:r>
              <a:rPr sz="1400" spc="-90" dirty="0">
                <a:solidFill>
                  <a:srgbClr val="FFFFFF"/>
                </a:solidFill>
                <a:latin typeface="Verdana"/>
                <a:cs typeface="Verdana"/>
              </a:rPr>
              <a:t> </a:t>
            </a:r>
            <a:r>
              <a:rPr sz="1400" spc="25" dirty="0">
                <a:solidFill>
                  <a:srgbClr val="FFFFFF"/>
                </a:solidFill>
                <a:latin typeface="Verdana"/>
                <a:cs typeface="Verdana"/>
              </a:rPr>
              <a:t>clients</a:t>
            </a:r>
            <a:r>
              <a:rPr sz="1400" spc="-85" dirty="0">
                <a:solidFill>
                  <a:srgbClr val="FFFFFF"/>
                </a:solidFill>
                <a:latin typeface="Verdana"/>
                <a:cs typeface="Verdana"/>
              </a:rPr>
              <a:t> </a:t>
            </a:r>
            <a:r>
              <a:rPr sz="1400" spc="50" dirty="0">
                <a:solidFill>
                  <a:srgbClr val="FFFFFF"/>
                </a:solidFill>
                <a:latin typeface="Verdana"/>
                <a:cs typeface="Verdana"/>
              </a:rPr>
              <a:t>and</a:t>
            </a:r>
            <a:r>
              <a:rPr sz="1400" spc="-90" dirty="0">
                <a:solidFill>
                  <a:srgbClr val="FFFFFF"/>
                </a:solidFill>
                <a:latin typeface="Verdana"/>
                <a:cs typeface="Verdana"/>
              </a:rPr>
              <a:t> </a:t>
            </a:r>
            <a:r>
              <a:rPr sz="1400" spc="25" dirty="0">
                <a:solidFill>
                  <a:srgbClr val="FFFFFF"/>
                </a:solidFill>
                <a:latin typeface="Verdana"/>
                <a:cs typeface="Verdana"/>
              </a:rPr>
              <a:t>our</a:t>
            </a:r>
            <a:r>
              <a:rPr sz="1400" spc="-85" dirty="0">
                <a:solidFill>
                  <a:srgbClr val="FFFFFF"/>
                </a:solidFill>
                <a:latin typeface="Verdana"/>
                <a:cs typeface="Verdana"/>
              </a:rPr>
              <a:t> </a:t>
            </a:r>
            <a:r>
              <a:rPr sz="1400" spc="-5" dirty="0">
                <a:solidFill>
                  <a:srgbClr val="FFFFFF"/>
                </a:solidFill>
                <a:latin typeface="Verdana"/>
                <a:cs typeface="Verdana"/>
              </a:rPr>
              <a:t>staff</a:t>
            </a:r>
            <a:r>
              <a:rPr sz="1400" spc="-90" dirty="0">
                <a:solidFill>
                  <a:srgbClr val="FFFFFF"/>
                </a:solidFill>
                <a:latin typeface="Verdana"/>
                <a:cs typeface="Verdana"/>
              </a:rPr>
              <a:t> </a:t>
            </a:r>
            <a:r>
              <a:rPr sz="1400" spc="30" dirty="0">
                <a:solidFill>
                  <a:srgbClr val="FFFFFF"/>
                </a:solidFill>
                <a:latin typeface="Verdana"/>
                <a:cs typeface="Verdana"/>
              </a:rPr>
              <a:t>to</a:t>
            </a:r>
            <a:r>
              <a:rPr sz="1400" spc="-85" dirty="0">
                <a:solidFill>
                  <a:srgbClr val="FFFFFF"/>
                </a:solidFill>
                <a:latin typeface="Verdana"/>
                <a:cs typeface="Verdana"/>
              </a:rPr>
              <a:t> </a:t>
            </a:r>
            <a:r>
              <a:rPr sz="1400" spc="20" dirty="0">
                <a:solidFill>
                  <a:srgbClr val="FFFFFF"/>
                </a:solidFill>
                <a:latin typeface="Verdana"/>
                <a:cs typeface="Verdana"/>
              </a:rPr>
              <a:t>achieve</a:t>
            </a:r>
            <a:r>
              <a:rPr sz="1400" spc="-90" dirty="0">
                <a:solidFill>
                  <a:srgbClr val="FFFFFF"/>
                </a:solidFill>
                <a:latin typeface="Verdana"/>
                <a:cs typeface="Verdana"/>
              </a:rPr>
              <a:t> </a:t>
            </a:r>
            <a:r>
              <a:rPr sz="1400" spc="55" dirty="0">
                <a:solidFill>
                  <a:srgbClr val="FFFFFF"/>
                </a:solidFill>
                <a:latin typeface="Verdana"/>
                <a:cs typeface="Verdana"/>
              </a:rPr>
              <a:t>added</a:t>
            </a:r>
            <a:r>
              <a:rPr sz="1400" spc="-85" dirty="0">
                <a:solidFill>
                  <a:srgbClr val="FFFFFF"/>
                </a:solidFill>
                <a:latin typeface="Verdana"/>
                <a:cs typeface="Verdana"/>
              </a:rPr>
              <a:t> </a:t>
            </a:r>
            <a:r>
              <a:rPr sz="1400" spc="-30" dirty="0">
                <a:solidFill>
                  <a:srgbClr val="FFFFFF"/>
                </a:solidFill>
                <a:latin typeface="Verdana"/>
                <a:cs typeface="Verdana"/>
              </a:rPr>
              <a:t>value.</a:t>
            </a:r>
            <a:endParaRPr sz="1400" dirty="0">
              <a:latin typeface="Verdana"/>
              <a:cs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4000" r="-44000"/>
          </a:stretch>
        </a:blipFill>
        <a:effectLst/>
      </p:bgPr>
    </p:bg>
    <p:spTree>
      <p:nvGrpSpPr>
        <p:cNvPr id="1" name=""/>
        <p:cNvGrpSpPr/>
        <p:nvPr/>
      </p:nvGrpSpPr>
      <p:grpSpPr>
        <a:xfrm>
          <a:off x="0" y="0"/>
          <a:ext cx="0" cy="0"/>
          <a:chOff x="0" y="0"/>
          <a:chExt cx="0" cy="0"/>
        </a:xfrm>
      </p:grpSpPr>
      <p:grpSp>
        <p:nvGrpSpPr>
          <p:cNvPr id="2" name="object 2"/>
          <p:cNvGrpSpPr/>
          <p:nvPr/>
        </p:nvGrpSpPr>
        <p:grpSpPr>
          <a:xfrm>
            <a:off x="730250" y="620949"/>
            <a:ext cx="6405245" cy="9521027"/>
            <a:chOff x="566508" y="587653"/>
            <a:chExt cx="6405245" cy="9521027"/>
          </a:xfrm>
        </p:grpSpPr>
        <p:sp>
          <p:nvSpPr>
            <p:cNvPr id="4" name="object 4"/>
            <p:cNvSpPr/>
            <p:nvPr/>
          </p:nvSpPr>
          <p:spPr>
            <a:xfrm>
              <a:off x="566508" y="972654"/>
              <a:ext cx="6405245" cy="5939155"/>
            </a:xfrm>
            <a:custGeom>
              <a:avLst/>
              <a:gdLst/>
              <a:ahLst/>
              <a:cxnLst/>
              <a:rect l="l" t="t" r="r" b="b"/>
              <a:pathLst>
                <a:path w="6405245" h="5939155">
                  <a:moveTo>
                    <a:pt x="6404826" y="0"/>
                  </a:moveTo>
                  <a:lnTo>
                    <a:pt x="0" y="0"/>
                  </a:lnTo>
                  <a:lnTo>
                    <a:pt x="0" y="442976"/>
                  </a:lnTo>
                  <a:lnTo>
                    <a:pt x="0" y="5938609"/>
                  </a:lnTo>
                  <a:lnTo>
                    <a:pt x="6404826" y="5938609"/>
                  </a:lnTo>
                  <a:lnTo>
                    <a:pt x="6404826" y="442976"/>
                  </a:lnTo>
                  <a:lnTo>
                    <a:pt x="6404826" y="0"/>
                  </a:lnTo>
                  <a:close/>
                </a:path>
              </a:pathLst>
            </a:custGeom>
            <a:solidFill>
              <a:srgbClr val="FD0000">
                <a:alpha val="82749"/>
              </a:srgbClr>
            </a:solidFill>
          </p:spPr>
          <p:txBody>
            <a:bodyPr wrap="square" lIns="0" tIns="0" rIns="0" bIns="0" rtlCol="0"/>
            <a:lstStyle/>
            <a:p>
              <a:endParaRPr/>
            </a:p>
          </p:txBody>
        </p:sp>
        <p:sp>
          <p:nvSpPr>
            <p:cNvPr id="5" name="object 5"/>
            <p:cNvSpPr/>
            <p:nvPr/>
          </p:nvSpPr>
          <p:spPr>
            <a:xfrm>
              <a:off x="826668" y="587653"/>
              <a:ext cx="5481320" cy="9472295"/>
            </a:xfrm>
            <a:custGeom>
              <a:avLst/>
              <a:gdLst/>
              <a:ahLst/>
              <a:cxnLst/>
              <a:rect l="l" t="t" r="r" b="b"/>
              <a:pathLst>
                <a:path w="5481320" h="9472295">
                  <a:moveTo>
                    <a:pt x="4401439" y="8016011"/>
                  </a:moveTo>
                  <a:lnTo>
                    <a:pt x="4400664" y="7967954"/>
                  </a:lnTo>
                  <a:lnTo>
                    <a:pt x="4398340" y="7920279"/>
                  </a:lnTo>
                  <a:lnTo>
                    <a:pt x="4394505" y="7873009"/>
                  </a:lnTo>
                  <a:lnTo>
                    <a:pt x="4389183" y="7826184"/>
                  </a:lnTo>
                  <a:lnTo>
                    <a:pt x="4382389" y="7779829"/>
                  </a:lnTo>
                  <a:lnTo>
                    <a:pt x="4374146" y="7733944"/>
                  </a:lnTo>
                  <a:lnTo>
                    <a:pt x="4364482" y="7688580"/>
                  </a:lnTo>
                  <a:lnTo>
                    <a:pt x="4353420" y="7643749"/>
                  </a:lnTo>
                  <a:lnTo>
                    <a:pt x="4340987" y="7599464"/>
                  </a:lnTo>
                  <a:lnTo>
                    <a:pt x="4327207" y="7555776"/>
                  </a:lnTo>
                  <a:lnTo>
                    <a:pt x="4312107" y="7512685"/>
                  </a:lnTo>
                  <a:lnTo>
                    <a:pt x="4295699" y="7470216"/>
                  </a:lnTo>
                  <a:lnTo>
                    <a:pt x="4278007" y="7428408"/>
                  </a:lnTo>
                  <a:lnTo>
                    <a:pt x="4259072" y="7387285"/>
                  </a:lnTo>
                  <a:lnTo>
                    <a:pt x="4238917" y="7346848"/>
                  </a:lnTo>
                  <a:lnTo>
                    <a:pt x="4217543" y="7307148"/>
                  </a:lnTo>
                  <a:lnTo>
                    <a:pt x="4194987" y="7268184"/>
                  </a:lnTo>
                  <a:lnTo>
                    <a:pt x="4171289" y="7230008"/>
                  </a:lnTo>
                  <a:lnTo>
                    <a:pt x="4146448" y="7192619"/>
                  </a:lnTo>
                  <a:lnTo>
                    <a:pt x="4120502" y="7156056"/>
                  </a:lnTo>
                  <a:lnTo>
                    <a:pt x="4093464" y="7120344"/>
                  </a:lnTo>
                  <a:lnTo>
                    <a:pt x="4065371" y="7085495"/>
                  </a:lnTo>
                  <a:lnTo>
                    <a:pt x="4036237" y="7051535"/>
                  </a:lnTo>
                  <a:lnTo>
                    <a:pt x="4006088" y="7018490"/>
                  </a:lnTo>
                  <a:lnTo>
                    <a:pt x="3974960" y="6986397"/>
                  </a:lnTo>
                  <a:lnTo>
                    <a:pt x="3942854" y="6955256"/>
                  </a:lnTo>
                  <a:lnTo>
                    <a:pt x="3909822" y="6925119"/>
                  </a:lnTo>
                  <a:lnTo>
                    <a:pt x="3875862" y="6895986"/>
                  </a:lnTo>
                  <a:lnTo>
                    <a:pt x="3841013" y="6867893"/>
                  </a:lnTo>
                  <a:lnTo>
                    <a:pt x="3805288" y="6840855"/>
                  </a:lnTo>
                  <a:lnTo>
                    <a:pt x="3768725" y="6814909"/>
                  </a:lnTo>
                  <a:lnTo>
                    <a:pt x="3731349" y="6790068"/>
                  </a:lnTo>
                  <a:lnTo>
                    <a:pt x="3693160" y="6766357"/>
                  </a:lnTo>
                  <a:lnTo>
                    <a:pt x="3654209" y="6743814"/>
                  </a:lnTo>
                  <a:lnTo>
                    <a:pt x="3614496" y="6722440"/>
                  </a:lnTo>
                  <a:lnTo>
                    <a:pt x="3574072" y="6702272"/>
                  </a:lnTo>
                  <a:lnTo>
                    <a:pt x="3532936" y="6683337"/>
                  </a:lnTo>
                  <a:lnTo>
                    <a:pt x="3491128" y="6665658"/>
                  </a:lnTo>
                  <a:lnTo>
                    <a:pt x="3448672" y="6649250"/>
                  </a:lnTo>
                  <a:lnTo>
                    <a:pt x="3405581" y="6634150"/>
                  </a:lnTo>
                  <a:lnTo>
                    <a:pt x="3361880" y="6620370"/>
                  </a:lnTo>
                  <a:lnTo>
                    <a:pt x="3317608" y="6607937"/>
                  </a:lnTo>
                  <a:lnTo>
                    <a:pt x="3272777" y="6596875"/>
                  </a:lnTo>
                  <a:lnTo>
                    <a:pt x="3227400" y="6587210"/>
                  </a:lnTo>
                  <a:lnTo>
                    <a:pt x="3181527" y="6578968"/>
                  </a:lnTo>
                  <a:lnTo>
                    <a:pt x="3135160" y="6572174"/>
                  </a:lnTo>
                  <a:lnTo>
                    <a:pt x="3088335" y="6566840"/>
                  </a:lnTo>
                  <a:lnTo>
                    <a:pt x="3041078" y="6563004"/>
                  </a:lnTo>
                  <a:lnTo>
                    <a:pt x="2993402" y="6560693"/>
                  </a:lnTo>
                  <a:lnTo>
                    <a:pt x="2945346" y="6559905"/>
                  </a:lnTo>
                  <a:lnTo>
                    <a:pt x="2897276" y="6560693"/>
                  </a:lnTo>
                  <a:lnTo>
                    <a:pt x="2849600" y="6563004"/>
                  </a:lnTo>
                  <a:lnTo>
                    <a:pt x="2802344" y="6566840"/>
                  </a:lnTo>
                  <a:lnTo>
                    <a:pt x="2755519" y="6572174"/>
                  </a:lnTo>
                  <a:lnTo>
                    <a:pt x="2709151" y="6578968"/>
                  </a:lnTo>
                  <a:lnTo>
                    <a:pt x="2663279" y="6587210"/>
                  </a:lnTo>
                  <a:lnTo>
                    <a:pt x="2617901" y="6596875"/>
                  </a:lnTo>
                  <a:lnTo>
                    <a:pt x="2573070" y="6607937"/>
                  </a:lnTo>
                  <a:lnTo>
                    <a:pt x="2528798" y="6620370"/>
                  </a:lnTo>
                  <a:lnTo>
                    <a:pt x="2485098" y="6634150"/>
                  </a:lnTo>
                  <a:lnTo>
                    <a:pt x="2442006" y="6649250"/>
                  </a:lnTo>
                  <a:lnTo>
                    <a:pt x="2399550" y="6665658"/>
                  </a:lnTo>
                  <a:lnTo>
                    <a:pt x="2357742" y="6683337"/>
                  </a:lnTo>
                  <a:lnTo>
                    <a:pt x="2316607" y="6702272"/>
                  </a:lnTo>
                  <a:lnTo>
                    <a:pt x="2276183" y="6722440"/>
                  </a:lnTo>
                  <a:lnTo>
                    <a:pt x="2236470" y="6743814"/>
                  </a:lnTo>
                  <a:lnTo>
                    <a:pt x="2197519" y="6766357"/>
                  </a:lnTo>
                  <a:lnTo>
                    <a:pt x="2159330" y="6790068"/>
                  </a:lnTo>
                  <a:lnTo>
                    <a:pt x="2121954" y="6814909"/>
                  </a:lnTo>
                  <a:lnTo>
                    <a:pt x="2085390" y="6840855"/>
                  </a:lnTo>
                  <a:lnTo>
                    <a:pt x="2049665" y="6867893"/>
                  </a:lnTo>
                  <a:lnTo>
                    <a:pt x="2014816" y="6895986"/>
                  </a:lnTo>
                  <a:lnTo>
                    <a:pt x="1980857" y="6925119"/>
                  </a:lnTo>
                  <a:lnTo>
                    <a:pt x="1947824" y="6955256"/>
                  </a:lnTo>
                  <a:lnTo>
                    <a:pt x="1915718" y="6986397"/>
                  </a:lnTo>
                  <a:lnTo>
                    <a:pt x="1884591" y="7018490"/>
                  </a:lnTo>
                  <a:lnTo>
                    <a:pt x="1854441" y="7051535"/>
                  </a:lnTo>
                  <a:lnTo>
                    <a:pt x="1825307" y="7085495"/>
                  </a:lnTo>
                  <a:lnTo>
                    <a:pt x="1797215" y="7120344"/>
                  </a:lnTo>
                  <a:lnTo>
                    <a:pt x="1770176" y="7156056"/>
                  </a:lnTo>
                  <a:lnTo>
                    <a:pt x="1744230" y="7192619"/>
                  </a:lnTo>
                  <a:lnTo>
                    <a:pt x="1719389" y="7230008"/>
                  </a:lnTo>
                  <a:lnTo>
                    <a:pt x="1695691" y="7268184"/>
                  </a:lnTo>
                  <a:lnTo>
                    <a:pt x="1673136" y="7307148"/>
                  </a:lnTo>
                  <a:lnTo>
                    <a:pt x="1651762" y="7346848"/>
                  </a:lnTo>
                  <a:lnTo>
                    <a:pt x="1631607" y="7387285"/>
                  </a:lnTo>
                  <a:lnTo>
                    <a:pt x="1612671" y="7428408"/>
                  </a:lnTo>
                  <a:lnTo>
                    <a:pt x="1594980" y="7470216"/>
                  </a:lnTo>
                  <a:lnTo>
                    <a:pt x="1578571" y="7512685"/>
                  </a:lnTo>
                  <a:lnTo>
                    <a:pt x="1563471" y="7555776"/>
                  </a:lnTo>
                  <a:lnTo>
                    <a:pt x="1549692" y="7599464"/>
                  </a:lnTo>
                  <a:lnTo>
                    <a:pt x="1537258" y="7643749"/>
                  </a:lnTo>
                  <a:lnTo>
                    <a:pt x="1526197" y="7688580"/>
                  </a:lnTo>
                  <a:lnTo>
                    <a:pt x="1516532" y="7733944"/>
                  </a:lnTo>
                  <a:lnTo>
                    <a:pt x="1508290" y="7779829"/>
                  </a:lnTo>
                  <a:lnTo>
                    <a:pt x="1501495" y="7826184"/>
                  </a:lnTo>
                  <a:lnTo>
                    <a:pt x="1496174" y="7873009"/>
                  </a:lnTo>
                  <a:lnTo>
                    <a:pt x="1492338" y="7920279"/>
                  </a:lnTo>
                  <a:lnTo>
                    <a:pt x="1490014" y="7967954"/>
                  </a:lnTo>
                  <a:lnTo>
                    <a:pt x="1489240" y="8016011"/>
                  </a:lnTo>
                  <a:lnTo>
                    <a:pt x="1490014" y="8064081"/>
                  </a:lnTo>
                  <a:lnTo>
                    <a:pt x="1492338" y="8111757"/>
                  </a:lnTo>
                  <a:lnTo>
                    <a:pt x="1496174" y="8159013"/>
                  </a:lnTo>
                  <a:lnTo>
                    <a:pt x="1501495" y="8205838"/>
                  </a:lnTo>
                  <a:lnTo>
                    <a:pt x="1508290" y="8252206"/>
                  </a:lnTo>
                  <a:lnTo>
                    <a:pt x="1516532" y="8298078"/>
                  </a:lnTo>
                  <a:lnTo>
                    <a:pt x="1526197" y="8343443"/>
                  </a:lnTo>
                  <a:lnTo>
                    <a:pt x="1537258" y="8388274"/>
                  </a:lnTo>
                  <a:lnTo>
                    <a:pt x="1549692" y="8432559"/>
                  </a:lnTo>
                  <a:lnTo>
                    <a:pt x="1563471" y="8476259"/>
                  </a:lnTo>
                  <a:lnTo>
                    <a:pt x="1578571" y="8519350"/>
                  </a:lnTo>
                  <a:lnTo>
                    <a:pt x="1594980" y="8561807"/>
                  </a:lnTo>
                  <a:lnTo>
                    <a:pt x="1612671" y="8603615"/>
                  </a:lnTo>
                  <a:lnTo>
                    <a:pt x="1631607" y="8644750"/>
                  </a:lnTo>
                  <a:lnTo>
                    <a:pt x="1651762" y="8685174"/>
                  </a:lnTo>
                  <a:lnTo>
                    <a:pt x="1673136" y="8724875"/>
                  </a:lnTo>
                  <a:lnTo>
                    <a:pt x="1695691" y="8763838"/>
                  </a:lnTo>
                  <a:lnTo>
                    <a:pt x="1719389" y="8802014"/>
                  </a:lnTo>
                  <a:lnTo>
                    <a:pt x="1744230" y="8839403"/>
                  </a:lnTo>
                  <a:lnTo>
                    <a:pt x="1770176" y="8875966"/>
                  </a:lnTo>
                  <a:lnTo>
                    <a:pt x="1797215" y="8911692"/>
                  </a:lnTo>
                  <a:lnTo>
                    <a:pt x="1825307" y="8946540"/>
                  </a:lnTo>
                  <a:lnTo>
                    <a:pt x="1854441" y="8980487"/>
                  </a:lnTo>
                  <a:lnTo>
                    <a:pt x="1884591" y="9013533"/>
                  </a:lnTo>
                  <a:lnTo>
                    <a:pt x="1915718" y="9045626"/>
                  </a:lnTo>
                  <a:lnTo>
                    <a:pt x="1947824" y="9076766"/>
                  </a:lnTo>
                  <a:lnTo>
                    <a:pt x="1980857" y="9106916"/>
                  </a:lnTo>
                  <a:lnTo>
                    <a:pt x="2014816" y="9136037"/>
                  </a:lnTo>
                  <a:lnTo>
                    <a:pt x="2049665" y="9164142"/>
                  </a:lnTo>
                  <a:lnTo>
                    <a:pt x="2085390" y="9191168"/>
                  </a:lnTo>
                  <a:lnTo>
                    <a:pt x="2121954" y="9217114"/>
                  </a:lnTo>
                  <a:lnTo>
                    <a:pt x="2159330" y="9241955"/>
                  </a:lnTo>
                  <a:lnTo>
                    <a:pt x="2197519" y="9265666"/>
                  </a:lnTo>
                  <a:lnTo>
                    <a:pt x="2236470" y="9288221"/>
                  </a:lnTo>
                  <a:lnTo>
                    <a:pt x="2276183" y="9309583"/>
                  </a:lnTo>
                  <a:lnTo>
                    <a:pt x="2316607" y="9329750"/>
                  </a:lnTo>
                  <a:lnTo>
                    <a:pt x="2357742" y="9348686"/>
                  </a:lnTo>
                  <a:lnTo>
                    <a:pt x="2399550" y="9366364"/>
                  </a:lnTo>
                  <a:lnTo>
                    <a:pt x="2442006" y="9382773"/>
                  </a:lnTo>
                  <a:lnTo>
                    <a:pt x="2485098" y="9397886"/>
                  </a:lnTo>
                  <a:lnTo>
                    <a:pt x="2528798" y="9411665"/>
                  </a:lnTo>
                  <a:lnTo>
                    <a:pt x="2573070" y="9424098"/>
                  </a:lnTo>
                  <a:lnTo>
                    <a:pt x="2617901" y="9435147"/>
                  </a:lnTo>
                  <a:lnTo>
                    <a:pt x="2663279" y="9444812"/>
                  </a:lnTo>
                  <a:lnTo>
                    <a:pt x="2709151" y="9453054"/>
                  </a:lnTo>
                  <a:lnTo>
                    <a:pt x="2755519" y="9459849"/>
                  </a:lnTo>
                  <a:lnTo>
                    <a:pt x="2802344" y="9465183"/>
                  </a:lnTo>
                  <a:lnTo>
                    <a:pt x="2849600" y="9469018"/>
                  </a:lnTo>
                  <a:lnTo>
                    <a:pt x="2897276" y="9471330"/>
                  </a:lnTo>
                  <a:lnTo>
                    <a:pt x="2945346" y="9472117"/>
                  </a:lnTo>
                  <a:lnTo>
                    <a:pt x="2993402" y="9471330"/>
                  </a:lnTo>
                  <a:lnTo>
                    <a:pt x="3041078" y="9469018"/>
                  </a:lnTo>
                  <a:lnTo>
                    <a:pt x="3088335" y="9465183"/>
                  </a:lnTo>
                  <a:lnTo>
                    <a:pt x="3135160" y="9459849"/>
                  </a:lnTo>
                  <a:lnTo>
                    <a:pt x="3181527" y="9453054"/>
                  </a:lnTo>
                  <a:lnTo>
                    <a:pt x="3227400" y="9444812"/>
                  </a:lnTo>
                  <a:lnTo>
                    <a:pt x="3272777" y="9435147"/>
                  </a:lnTo>
                  <a:lnTo>
                    <a:pt x="3317608" y="9424098"/>
                  </a:lnTo>
                  <a:lnTo>
                    <a:pt x="3361880" y="9411665"/>
                  </a:lnTo>
                  <a:lnTo>
                    <a:pt x="3405581" y="9397886"/>
                  </a:lnTo>
                  <a:lnTo>
                    <a:pt x="3448672" y="9382773"/>
                  </a:lnTo>
                  <a:lnTo>
                    <a:pt x="3491128" y="9366364"/>
                  </a:lnTo>
                  <a:lnTo>
                    <a:pt x="3532936" y="9348686"/>
                  </a:lnTo>
                  <a:lnTo>
                    <a:pt x="3574072" y="9329750"/>
                  </a:lnTo>
                  <a:lnTo>
                    <a:pt x="3614496" y="9309583"/>
                  </a:lnTo>
                  <a:lnTo>
                    <a:pt x="3654209" y="9288221"/>
                  </a:lnTo>
                  <a:lnTo>
                    <a:pt x="3693160" y="9265666"/>
                  </a:lnTo>
                  <a:lnTo>
                    <a:pt x="3731349" y="9241955"/>
                  </a:lnTo>
                  <a:lnTo>
                    <a:pt x="3768725" y="9217114"/>
                  </a:lnTo>
                  <a:lnTo>
                    <a:pt x="3805288" y="9191168"/>
                  </a:lnTo>
                  <a:lnTo>
                    <a:pt x="3841013" y="9164142"/>
                  </a:lnTo>
                  <a:lnTo>
                    <a:pt x="3875862" y="9136037"/>
                  </a:lnTo>
                  <a:lnTo>
                    <a:pt x="3909822" y="9106916"/>
                  </a:lnTo>
                  <a:lnTo>
                    <a:pt x="3942854" y="9076766"/>
                  </a:lnTo>
                  <a:lnTo>
                    <a:pt x="3974960" y="9045626"/>
                  </a:lnTo>
                  <a:lnTo>
                    <a:pt x="4006088" y="9013533"/>
                  </a:lnTo>
                  <a:lnTo>
                    <a:pt x="4036237" y="8980487"/>
                  </a:lnTo>
                  <a:lnTo>
                    <a:pt x="4065371" y="8946540"/>
                  </a:lnTo>
                  <a:lnTo>
                    <a:pt x="4093464" y="8911692"/>
                  </a:lnTo>
                  <a:lnTo>
                    <a:pt x="4120502" y="8875966"/>
                  </a:lnTo>
                  <a:lnTo>
                    <a:pt x="4146448" y="8839403"/>
                  </a:lnTo>
                  <a:lnTo>
                    <a:pt x="4171289" y="8802014"/>
                  </a:lnTo>
                  <a:lnTo>
                    <a:pt x="4194987" y="8763838"/>
                  </a:lnTo>
                  <a:lnTo>
                    <a:pt x="4217543" y="8724875"/>
                  </a:lnTo>
                  <a:lnTo>
                    <a:pt x="4238917" y="8685174"/>
                  </a:lnTo>
                  <a:lnTo>
                    <a:pt x="4259072" y="8644750"/>
                  </a:lnTo>
                  <a:lnTo>
                    <a:pt x="4278007" y="8603615"/>
                  </a:lnTo>
                  <a:lnTo>
                    <a:pt x="4295699" y="8561807"/>
                  </a:lnTo>
                  <a:lnTo>
                    <a:pt x="4312107" y="8519350"/>
                  </a:lnTo>
                  <a:lnTo>
                    <a:pt x="4327207" y="8476259"/>
                  </a:lnTo>
                  <a:lnTo>
                    <a:pt x="4340987" y="8432559"/>
                  </a:lnTo>
                  <a:lnTo>
                    <a:pt x="4353420" y="8388274"/>
                  </a:lnTo>
                  <a:lnTo>
                    <a:pt x="4364482" y="8343443"/>
                  </a:lnTo>
                  <a:lnTo>
                    <a:pt x="4374146" y="8298078"/>
                  </a:lnTo>
                  <a:lnTo>
                    <a:pt x="4382389" y="8252206"/>
                  </a:lnTo>
                  <a:lnTo>
                    <a:pt x="4389183" y="8205838"/>
                  </a:lnTo>
                  <a:lnTo>
                    <a:pt x="4394505" y="8159013"/>
                  </a:lnTo>
                  <a:lnTo>
                    <a:pt x="4398340" y="8111757"/>
                  </a:lnTo>
                  <a:lnTo>
                    <a:pt x="4400664" y="8064081"/>
                  </a:lnTo>
                  <a:lnTo>
                    <a:pt x="4401439" y="8016011"/>
                  </a:lnTo>
                  <a:close/>
                </a:path>
                <a:path w="5481320" h="9472295">
                  <a:moveTo>
                    <a:pt x="5480875" y="0"/>
                  </a:moveTo>
                  <a:lnTo>
                    <a:pt x="0" y="0"/>
                  </a:lnTo>
                  <a:lnTo>
                    <a:pt x="0" y="827976"/>
                  </a:lnTo>
                  <a:lnTo>
                    <a:pt x="5480875" y="827976"/>
                  </a:lnTo>
                  <a:lnTo>
                    <a:pt x="5480875" y="0"/>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2266095" y="7091791"/>
              <a:ext cx="3016889" cy="3016889"/>
            </a:xfrm>
            <a:prstGeom prst="rect">
              <a:avLst/>
            </a:prstGeom>
          </p:spPr>
        </p:pic>
        <p:sp>
          <p:nvSpPr>
            <p:cNvPr id="7" name="object 7"/>
            <p:cNvSpPr/>
            <p:nvPr/>
          </p:nvSpPr>
          <p:spPr>
            <a:xfrm>
              <a:off x="1048969" y="2197099"/>
              <a:ext cx="57150" cy="4016375"/>
            </a:xfrm>
            <a:custGeom>
              <a:avLst/>
              <a:gdLst/>
              <a:ahLst/>
              <a:cxnLst/>
              <a:rect l="l" t="t" r="r" b="b"/>
              <a:pathLst>
                <a:path w="57150" h="4016375">
                  <a:moveTo>
                    <a:pt x="57099" y="3983837"/>
                  </a:moveTo>
                  <a:lnTo>
                    <a:pt x="32334" y="3959072"/>
                  </a:lnTo>
                  <a:lnTo>
                    <a:pt x="24765" y="3959072"/>
                  </a:lnTo>
                  <a:lnTo>
                    <a:pt x="0" y="3983837"/>
                  </a:lnTo>
                  <a:lnTo>
                    <a:pt x="0" y="3991419"/>
                  </a:lnTo>
                  <a:lnTo>
                    <a:pt x="24765" y="4016171"/>
                  </a:lnTo>
                  <a:lnTo>
                    <a:pt x="32334" y="4016171"/>
                  </a:lnTo>
                  <a:lnTo>
                    <a:pt x="57099" y="3991419"/>
                  </a:lnTo>
                  <a:lnTo>
                    <a:pt x="57099" y="3987622"/>
                  </a:lnTo>
                  <a:lnTo>
                    <a:pt x="57099" y="3983837"/>
                  </a:lnTo>
                  <a:close/>
                </a:path>
                <a:path w="57150" h="4016375">
                  <a:moveTo>
                    <a:pt x="57099" y="3488956"/>
                  </a:moveTo>
                  <a:lnTo>
                    <a:pt x="32334" y="3464191"/>
                  </a:lnTo>
                  <a:lnTo>
                    <a:pt x="24765" y="3464191"/>
                  </a:lnTo>
                  <a:lnTo>
                    <a:pt x="0" y="3488956"/>
                  </a:lnTo>
                  <a:lnTo>
                    <a:pt x="0" y="3496526"/>
                  </a:lnTo>
                  <a:lnTo>
                    <a:pt x="24765" y="3521291"/>
                  </a:lnTo>
                  <a:lnTo>
                    <a:pt x="32334" y="3521291"/>
                  </a:lnTo>
                  <a:lnTo>
                    <a:pt x="57099" y="3496526"/>
                  </a:lnTo>
                  <a:lnTo>
                    <a:pt x="57099" y="3492741"/>
                  </a:lnTo>
                  <a:lnTo>
                    <a:pt x="57099" y="3488956"/>
                  </a:lnTo>
                  <a:close/>
                </a:path>
                <a:path w="57150" h="4016375">
                  <a:moveTo>
                    <a:pt x="57099" y="2994075"/>
                  </a:moveTo>
                  <a:lnTo>
                    <a:pt x="32334" y="2969310"/>
                  </a:lnTo>
                  <a:lnTo>
                    <a:pt x="24765" y="2969310"/>
                  </a:lnTo>
                  <a:lnTo>
                    <a:pt x="0" y="2994075"/>
                  </a:lnTo>
                  <a:lnTo>
                    <a:pt x="0" y="3001645"/>
                  </a:lnTo>
                  <a:lnTo>
                    <a:pt x="24765" y="3026410"/>
                  </a:lnTo>
                  <a:lnTo>
                    <a:pt x="32334" y="3026410"/>
                  </a:lnTo>
                  <a:lnTo>
                    <a:pt x="57099" y="3001645"/>
                  </a:lnTo>
                  <a:lnTo>
                    <a:pt x="57099" y="2997860"/>
                  </a:lnTo>
                  <a:lnTo>
                    <a:pt x="57099" y="2994075"/>
                  </a:lnTo>
                  <a:close/>
                </a:path>
                <a:path w="57150" h="4016375">
                  <a:moveTo>
                    <a:pt x="57099" y="2499195"/>
                  </a:moveTo>
                  <a:lnTo>
                    <a:pt x="32334" y="2474430"/>
                  </a:lnTo>
                  <a:lnTo>
                    <a:pt x="24765" y="2474430"/>
                  </a:lnTo>
                  <a:lnTo>
                    <a:pt x="0" y="2499195"/>
                  </a:lnTo>
                  <a:lnTo>
                    <a:pt x="0" y="2506764"/>
                  </a:lnTo>
                  <a:lnTo>
                    <a:pt x="24765" y="2531529"/>
                  </a:lnTo>
                  <a:lnTo>
                    <a:pt x="32334" y="2531529"/>
                  </a:lnTo>
                  <a:lnTo>
                    <a:pt x="57099" y="2506764"/>
                  </a:lnTo>
                  <a:lnTo>
                    <a:pt x="57099" y="2502979"/>
                  </a:lnTo>
                  <a:lnTo>
                    <a:pt x="57099" y="2499195"/>
                  </a:lnTo>
                  <a:close/>
                </a:path>
                <a:path w="57150" h="4016375">
                  <a:moveTo>
                    <a:pt x="57099" y="2004301"/>
                  </a:moveTo>
                  <a:lnTo>
                    <a:pt x="32334" y="1979536"/>
                  </a:lnTo>
                  <a:lnTo>
                    <a:pt x="24765" y="1979536"/>
                  </a:lnTo>
                  <a:lnTo>
                    <a:pt x="0" y="2004301"/>
                  </a:lnTo>
                  <a:lnTo>
                    <a:pt x="0" y="2011870"/>
                  </a:lnTo>
                  <a:lnTo>
                    <a:pt x="24765" y="2036635"/>
                  </a:lnTo>
                  <a:lnTo>
                    <a:pt x="32334" y="2036635"/>
                  </a:lnTo>
                  <a:lnTo>
                    <a:pt x="57099" y="2011870"/>
                  </a:lnTo>
                  <a:lnTo>
                    <a:pt x="57099" y="2008085"/>
                  </a:lnTo>
                  <a:lnTo>
                    <a:pt x="57099" y="2004301"/>
                  </a:lnTo>
                  <a:close/>
                </a:path>
                <a:path w="57150" h="4016375">
                  <a:moveTo>
                    <a:pt x="57099" y="1509420"/>
                  </a:moveTo>
                  <a:lnTo>
                    <a:pt x="32334" y="1484655"/>
                  </a:lnTo>
                  <a:lnTo>
                    <a:pt x="24765" y="1484655"/>
                  </a:lnTo>
                  <a:lnTo>
                    <a:pt x="0" y="1509420"/>
                  </a:lnTo>
                  <a:lnTo>
                    <a:pt x="0" y="1516989"/>
                  </a:lnTo>
                  <a:lnTo>
                    <a:pt x="24765" y="1541754"/>
                  </a:lnTo>
                  <a:lnTo>
                    <a:pt x="32334" y="1541754"/>
                  </a:lnTo>
                  <a:lnTo>
                    <a:pt x="57099" y="1516989"/>
                  </a:lnTo>
                  <a:lnTo>
                    <a:pt x="57099" y="1513205"/>
                  </a:lnTo>
                  <a:lnTo>
                    <a:pt x="57099" y="1509420"/>
                  </a:lnTo>
                  <a:close/>
                </a:path>
                <a:path w="57150" h="4016375">
                  <a:moveTo>
                    <a:pt x="57099" y="1261973"/>
                  </a:moveTo>
                  <a:lnTo>
                    <a:pt x="32334" y="1237208"/>
                  </a:lnTo>
                  <a:lnTo>
                    <a:pt x="24765" y="1237208"/>
                  </a:lnTo>
                  <a:lnTo>
                    <a:pt x="0" y="1261973"/>
                  </a:lnTo>
                  <a:lnTo>
                    <a:pt x="0" y="1269555"/>
                  </a:lnTo>
                  <a:lnTo>
                    <a:pt x="24765" y="1294320"/>
                  </a:lnTo>
                  <a:lnTo>
                    <a:pt x="32334" y="1294320"/>
                  </a:lnTo>
                  <a:lnTo>
                    <a:pt x="57099" y="1269555"/>
                  </a:lnTo>
                  <a:lnTo>
                    <a:pt x="57099" y="1265770"/>
                  </a:lnTo>
                  <a:lnTo>
                    <a:pt x="57099" y="1261973"/>
                  </a:lnTo>
                  <a:close/>
                </a:path>
                <a:path w="57150" h="4016375">
                  <a:moveTo>
                    <a:pt x="57099" y="767092"/>
                  </a:moveTo>
                  <a:lnTo>
                    <a:pt x="32334" y="742327"/>
                  </a:lnTo>
                  <a:lnTo>
                    <a:pt x="24765" y="742327"/>
                  </a:lnTo>
                  <a:lnTo>
                    <a:pt x="0" y="767092"/>
                  </a:lnTo>
                  <a:lnTo>
                    <a:pt x="0" y="774661"/>
                  </a:lnTo>
                  <a:lnTo>
                    <a:pt x="24765" y="799426"/>
                  </a:lnTo>
                  <a:lnTo>
                    <a:pt x="32334" y="799426"/>
                  </a:lnTo>
                  <a:lnTo>
                    <a:pt x="57099" y="774661"/>
                  </a:lnTo>
                  <a:lnTo>
                    <a:pt x="57099" y="770877"/>
                  </a:lnTo>
                  <a:lnTo>
                    <a:pt x="57099" y="767092"/>
                  </a:lnTo>
                  <a:close/>
                </a:path>
                <a:path w="57150" h="4016375">
                  <a:moveTo>
                    <a:pt x="57099" y="519658"/>
                  </a:moveTo>
                  <a:lnTo>
                    <a:pt x="32334" y="494893"/>
                  </a:lnTo>
                  <a:lnTo>
                    <a:pt x="24765" y="494893"/>
                  </a:lnTo>
                  <a:lnTo>
                    <a:pt x="0" y="519658"/>
                  </a:lnTo>
                  <a:lnTo>
                    <a:pt x="0" y="527227"/>
                  </a:lnTo>
                  <a:lnTo>
                    <a:pt x="24765" y="551992"/>
                  </a:lnTo>
                  <a:lnTo>
                    <a:pt x="32334" y="551992"/>
                  </a:lnTo>
                  <a:lnTo>
                    <a:pt x="57099" y="527227"/>
                  </a:lnTo>
                  <a:lnTo>
                    <a:pt x="57099" y="523443"/>
                  </a:lnTo>
                  <a:lnTo>
                    <a:pt x="57099" y="519658"/>
                  </a:lnTo>
                  <a:close/>
                </a:path>
                <a:path w="57150" h="4016375">
                  <a:moveTo>
                    <a:pt x="57099" y="24765"/>
                  </a:moveTo>
                  <a:lnTo>
                    <a:pt x="32334" y="0"/>
                  </a:lnTo>
                  <a:lnTo>
                    <a:pt x="24765" y="0"/>
                  </a:lnTo>
                  <a:lnTo>
                    <a:pt x="0" y="24765"/>
                  </a:lnTo>
                  <a:lnTo>
                    <a:pt x="0" y="32346"/>
                  </a:lnTo>
                  <a:lnTo>
                    <a:pt x="24765" y="57099"/>
                  </a:lnTo>
                  <a:lnTo>
                    <a:pt x="32334" y="57099"/>
                  </a:lnTo>
                  <a:lnTo>
                    <a:pt x="57099" y="32346"/>
                  </a:lnTo>
                  <a:lnTo>
                    <a:pt x="57099" y="28549"/>
                  </a:lnTo>
                  <a:lnTo>
                    <a:pt x="57099" y="24765"/>
                  </a:lnTo>
                  <a:close/>
                </a:path>
              </a:pathLst>
            </a:custGeom>
            <a:solidFill>
              <a:srgbClr val="FFFFFF"/>
            </a:solidFill>
          </p:spPr>
          <p:txBody>
            <a:bodyPr wrap="square" lIns="0" tIns="0" rIns="0" bIns="0" rtlCol="0"/>
            <a:lstStyle/>
            <a:p>
              <a:endParaRPr/>
            </a:p>
          </p:txBody>
        </p:sp>
      </p:grpSp>
      <p:sp>
        <p:nvSpPr>
          <p:cNvPr id="8" name="object 8"/>
          <p:cNvSpPr txBox="1"/>
          <p:nvPr/>
        </p:nvSpPr>
        <p:spPr>
          <a:xfrm>
            <a:off x="1070609" y="1646949"/>
            <a:ext cx="5724525" cy="494093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FFFFFF"/>
                </a:solidFill>
                <a:latin typeface="Verdana"/>
                <a:cs typeface="Verdana"/>
              </a:rPr>
              <a:t>The</a:t>
            </a:r>
            <a:r>
              <a:rPr sz="1400" spc="-120" dirty="0">
                <a:solidFill>
                  <a:srgbClr val="FFFFFF"/>
                </a:solidFill>
                <a:latin typeface="Verdana"/>
                <a:cs typeface="Verdana"/>
              </a:rPr>
              <a:t> </a:t>
            </a:r>
            <a:r>
              <a:rPr sz="1400" spc="30" dirty="0">
                <a:solidFill>
                  <a:srgbClr val="FFFFFF"/>
                </a:solidFill>
                <a:latin typeface="Verdana"/>
                <a:cs typeface="Verdana"/>
              </a:rPr>
              <a:t>aim</a:t>
            </a:r>
            <a:r>
              <a:rPr sz="1400" spc="-120" dirty="0">
                <a:solidFill>
                  <a:srgbClr val="FFFFFF"/>
                </a:solidFill>
                <a:latin typeface="Verdana"/>
                <a:cs typeface="Verdana"/>
              </a:rPr>
              <a:t> </a:t>
            </a:r>
            <a:r>
              <a:rPr sz="1400" dirty="0">
                <a:solidFill>
                  <a:srgbClr val="FFFFFF"/>
                </a:solidFill>
                <a:latin typeface="Verdana"/>
                <a:cs typeface="Verdana"/>
              </a:rPr>
              <a:t>of</a:t>
            </a:r>
            <a:r>
              <a:rPr sz="1400" spc="-120" dirty="0">
                <a:solidFill>
                  <a:srgbClr val="FFFFFF"/>
                </a:solidFill>
                <a:latin typeface="Verdana"/>
                <a:cs typeface="Verdana"/>
              </a:rPr>
              <a:t> </a:t>
            </a:r>
            <a:r>
              <a:rPr sz="1400" spc="10" dirty="0">
                <a:solidFill>
                  <a:srgbClr val="FFFFFF"/>
                </a:solidFill>
                <a:latin typeface="Verdana"/>
                <a:cs typeface="Verdana"/>
              </a:rPr>
              <a:t>our</a:t>
            </a:r>
            <a:r>
              <a:rPr sz="1400" spc="-120" dirty="0">
                <a:solidFill>
                  <a:srgbClr val="FFFFFF"/>
                </a:solidFill>
                <a:latin typeface="Verdana"/>
                <a:cs typeface="Verdana"/>
              </a:rPr>
              <a:t> </a:t>
            </a:r>
            <a:r>
              <a:rPr sz="1400" spc="5" dirty="0">
                <a:solidFill>
                  <a:srgbClr val="FFFFFF"/>
                </a:solidFill>
                <a:latin typeface="Verdana"/>
                <a:cs typeface="Verdana"/>
              </a:rPr>
              <a:t>quality</a:t>
            </a:r>
            <a:r>
              <a:rPr sz="1400" spc="-120" dirty="0">
                <a:solidFill>
                  <a:srgbClr val="FFFFFF"/>
                </a:solidFill>
                <a:latin typeface="Verdana"/>
                <a:cs typeface="Verdana"/>
              </a:rPr>
              <a:t> </a:t>
            </a:r>
            <a:r>
              <a:rPr sz="1400" spc="40" dirty="0">
                <a:solidFill>
                  <a:srgbClr val="FFFFFF"/>
                </a:solidFill>
                <a:latin typeface="Verdana"/>
                <a:cs typeface="Verdana"/>
              </a:rPr>
              <a:t>management</a:t>
            </a:r>
            <a:r>
              <a:rPr sz="1400" spc="-120" dirty="0">
                <a:solidFill>
                  <a:srgbClr val="FFFFFF"/>
                </a:solidFill>
                <a:latin typeface="Verdana"/>
                <a:cs typeface="Verdana"/>
              </a:rPr>
              <a:t> </a:t>
            </a:r>
            <a:r>
              <a:rPr sz="1400" spc="-30" dirty="0">
                <a:solidFill>
                  <a:srgbClr val="FFFFFF"/>
                </a:solidFill>
                <a:latin typeface="Verdana"/>
                <a:cs typeface="Verdana"/>
              </a:rPr>
              <a:t>is</a:t>
            </a:r>
            <a:r>
              <a:rPr sz="1400" spc="-120" dirty="0">
                <a:solidFill>
                  <a:srgbClr val="FFFFFF"/>
                </a:solidFill>
                <a:latin typeface="Verdana"/>
                <a:cs typeface="Verdana"/>
              </a:rPr>
              <a:t> </a:t>
            </a:r>
            <a:r>
              <a:rPr sz="1400" spc="20" dirty="0">
                <a:solidFill>
                  <a:srgbClr val="FFFFFF"/>
                </a:solidFill>
                <a:latin typeface="Verdana"/>
                <a:cs typeface="Verdana"/>
              </a:rPr>
              <a:t>to</a:t>
            </a:r>
            <a:r>
              <a:rPr sz="1400" spc="-120" dirty="0">
                <a:solidFill>
                  <a:srgbClr val="FFFFFF"/>
                </a:solidFill>
                <a:latin typeface="Verdana"/>
                <a:cs typeface="Verdana"/>
              </a:rPr>
              <a:t> </a:t>
            </a:r>
            <a:r>
              <a:rPr sz="1400" spc="5" dirty="0">
                <a:solidFill>
                  <a:srgbClr val="FFFFFF"/>
                </a:solidFill>
                <a:latin typeface="Verdana"/>
                <a:cs typeface="Verdana"/>
              </a:rPr>
              <a:t>ensure</a:t>
            </a:r>
            <a:r>
              <a:rPr sz="1400" spc="-120" dirty="0">
                <a:solidFill>
                  <a:srgbClr val="FFFFFF"/>
                </a:solidFill>
                <a:latin typeface="Verdana"/>
                <a:cs typeface="Verdana"/>
              </a:rPr>
              <a:t> </a:t>
            </a:r>
            <a:r>
              <a:rPr sz="1400" spc="-55" dirty="0">
                <a:solidFill>
                  <a:srgbClr val="FFFFFF"/>
                </a:solidFill>
                <a:latin typeface="Verdana"/>
                <a:cs typeface="Verdana"/>
              </a:rPr>
              <a:t>that:</a:t>
            </a:r>
            <a:endParaRPr sz="1400" dirty="0">
              <a:latin typeface="Verdana"/>
              <a:cs typeface="Verdana"/>
            </a:endParaRPr>
          </a:p>
          <a:p>
            <a:pPr>
              <a:lnSpc>
                <a:spcPct val="100000"/>
              </a:lnSpc>
              <a:spcBef>
                <a:spcPts val="5"/>
              </a:spcBef>
            </a:pPr>
            <a:endParaRPr sz="1600" dirty="0">
              <a:latin typeface="Verdana"/>
              <a:cs typeface="Verdana"/>
            </a:endParaRPr>
          </a:p>
          <a:p>
            <a:pPr marL="315595" marR="5715">
              <a:lnSpc>
                <a:spcPct val="115999"/>
              </a:lnSpc>
              <a:tabLst>
                <a:tab pos="758825" algn="l"/>
                <a:tab pos="1496060" algn="l"/>
                <a:tab pos="2244090" algn="l"/>
                <a:tab pos="3000375" algn="l"/>
                <a:tab pos="3322320" algn="l"/>
                <a:tab pos="4269105" algn="l"/>
                <a:tab pos="5213350" algn="l"/>
              </a:tabLst>
            </a:pPr>
            <a:r>
              <a:rPr sz="1400" spc="165" dirty="0">
                <a:solidFill>
                  <a:srgbClr val="FFFFFF"/>
                </a:solidFill>
                <a:latin typeface="Verdana"/>
                <a:cs typeface="Verdana"/>
              </a:rPr>
              <a:t>W</a:t>
            </a:r>
            <a:r>
              <a:rPr sz="1400" spc="10" dirty="0">
                <a:solidFill>
                  <a:srgbClr val="FFFFFF"/>
                </a:solidFill>
                <a:latin typeface="Verdana"/>
                <a:cs typeface="Verdana"/>
              </a:rPr>
              <a:t>e</a:t>
            </a:r>
            <a:r>
              <a:rPr sz="1400" dirty="0">
                <a:solidFill>
                  <a:srgbClr val="FFFFFF"/>
                </a:solidFill>
                <a:latin typeface="Verdana"/>
                <a:cs typeface="Verdana"/>
              </a:rPr>
              <a:t>	</a:t>
            </a:r>
            <a:r>
              <a:rPr sz="1400" spc="70" dirty="0">
                <a:solidFill>
                  <a:srgbClr val="FFFFFF"/>
                </a:solidFill>
                <a:latin typeface="Verdana"/>
                <a:cs typeface="Verdana"/>
              </a:rPr>
              <a:t>d</a:t>
            </a:r>
            <a:r>
              <a:rPr sz="1400" spc="5" dirty="0">
                <a:solidFill>
                  <a:srgbClr val="FFFFFF"/>
                </a:solidFill>
                <a:latin typeface="Verdana"/>
                <a:cs typeface="Verdana"/>
              </a:rPr>
              <a:t>e</a:t>
            </a:r>
            <a:r>
              <a:rPr sz="1400" spc="-10" dirty="0">
                <a:solidFill>
                  <a:srgbClr val="FFFFFF"/>
                </a:solidFill>
                <a:latin typeface="Verdana"/>
                <a:cs typeface="Verdana"/>
              </a:rPr>
              <a:t>li</a:t>
            </a:r>
            <a:r>
              <a:rPr sz="1400" spc="-75" dirty="0">
                <a:solidFill>
                  <a:srgbClr val="FFFFFF"/>
                </a:solidFill>
                <a:latin typeface="Verdana"/>
                <a:cs typeface="Verdana"/>
              </a:rPr>
              <a:t>v</a:t>
            </a:r>
            <a:r>
              <a:rPr sz="1400" spc="5" dirty="0">
                <a:solidFill>
                  <a:srgbClr val="FFFFFF"/>
                </a:solidFill>
                <a:latin typeface="Verdana"/>
                <a:cs typeface="Verdana"/>
              </a:rPr>
              <a:t>e</a:t>
            </a:r>
            <a:r>
              <a:rPr sz="1400" spc="-35" dirty="0">
                <a:solidFill>
                  <a:srgbClr val="FFFFFF"/>
                </a:solidFill>
                <a:latin typeface="Verdana"/>
                <a:cs typeface="Verdana"/>
              </a:rPr>
              <a:t>r</a:t>
            </a:r>
            <a:r>
              <a:rPr sz="1400" dirty="0">
                <a:solidFill>
                  <a:srgbClr val="FFFFFF"/>
                </a:solidFill>
                <a:latin typeface="Verdana"/>
                <a:cs typeface="Verdana"/>
              </a:rPr>
              <a:t>	</a:t>
            </a:r>
            <a:r>
              <a:rPr sz="1400" spc="70" dirty="0">
                <a:solidFill>
                  <a:srgbClr val="FFFFFF"/>
                </a:solidFill>
                <a:latin typeface="Verdana"/>
                <a:cs typeface="Verdana"/>
              </a:rPr>
              <a:t>q</a:t>
            </a:r>
            <a:r>
              <a:rPr sz="1400" spc="50" dirty="0">
                <a:solidFill>
                  <a:srgbClr val="FFFFFF"/>
                </a:solidFill>
                <a:latin typeface="Verdana"/>
                <a:cs typeface="Verdana"/>
              </a:rPr>
              <a:t>u</a:t>
            </a:r>
            <a:r>
              <a:rPr sz="1400" spc="-20" dirty="0">
                <a:solidFill>
                  <a:srgbClr val="FFFFFF"/>
                </a:solidFill>
                <a:latin typeface="Verdana"/>
                <a:cs typeface="Verdana"/>
              </a:rPr>
              <a:t>a</a:t>
            </a:r>
            <a:r>
              <a:rPr sz="1400" spc="-10" dirty="0">
                <a:solidFill>
                  <a:srgbClr val="FFFFFF"/>
                </a:solidFill>
                <a:latin typeface="Verdana"/>
                <a:cs typeface="Verdana"/>
              </a:rPr>
              <a:t>li</a:t>
            </a:r>
            <a:r>
              <a:rPr sz="1400" spc="15" dirty="0">
                <a:solidFill>
                  <a:srgbClr val="FFFFFF"/>
                </a:solidFill>
                <a:latin typeface="Verdana"/>
                <a:cs typeface="Verdana"/>
              </a:rPr>
              <a:t>t</a:t>
            </a:r>
            <a:r>
              <a:rPr sz="1400" spc="-70" dirty="0">
                <a:solidFill>
                  <a:srgbClr val="FFFFFF"/>
                </a:solidFill>
                <a:latin typeface="Verdana"/>
                <a:cs typeface="Verdana"/>
              </a:rPr>
              <a:t>y</a:t>
            </a:r>
            <a:r>
              <a:rPr sz="1400" dirty="0">
                <a:solidFill>
                  <a:srgbClr val="FFFFFF"/>
                </a:solidFill>
                <a:latin typeface="Verdana"/>
                <a:cs typeface="Verdana"/>
              </a:rPr>
              <a:t>	</a:t>
            </a:r>
            <a:r>
              <a:rPr sz="1400" spc="-45" dirty="0">
                <a:solidFill>
                  <a:srgbClr val="FFFFFF"/>
                </a:solidFill>
                <a:latin typeface="Verdana"/>
                <a:cs typeface="Verdana"/>
              </a:rPr>
              <a:t>s</a:t>
            </a:r>
            <a:r>
              <a:rPr sz="1400" spc="5" dirty="0">
                <a:solidFill>
                  <a:srgbClr val="FFFFFF"/>
                </a:solidFill>
                <a:latin typeface="Verdana"/>
                <a:cs typeface="Verdana"/>
              </a:rPr>
              <a:t>e</a:t>
            </a:r>
            <a:r>
              <a:rPr sz="1400" spc="-35" dirty="0">
                <a:solidFill>
                  <a:srgbClr val="FFFFFF"/>
                </a:solidFill>
                <a:latin typeface="Verdana"/>
                <a:cs typeface="Verdana"/>
              </a:rPr>
              <a:t>r</a:t>
            </a:r>
            <a:r>
              <a:rPr sz="1400" spc="-75" dirty="0">
                <a:solidFill>
                  <a:srgbClr val="FFFFFF"/>
                </a:solidFill>
                <a:latin typeface="Verdana"/>
                <a:cs typeface="Verdana"/>
              </a:rPr>
              <a:t>v</a:t>
            </a:r>
            <a:r>
              <a:rPr sz="1400" spc="-10" dirty="0">
                <a:solidFill>
                  <a:srgbClr val="FFFFFF"/>
                </a:solidFill>
                <a:latin typeface="Verdana"/>
                <a:cs typeface="Verdana"/>
              </a:rPr>
              <a:t>i</a:t>
            </a:r>
            <a:r>
              <a:rPr sz="1400" spc="55" dirty="0">
                <a:solidFill>
                  <a:srgbClr val="FFFFFF"/>
                </a:solidFill>
                <a:latin typeface="Verdana"/>
                <a:cs typeface="Verdana"/>
              </a:rPr>
              <a:t>c</a:t>
            </a:r>
            <a:r>
              <a:rPr sz="1400" spc="10" dirty="0">
                <a:solidFill>
                  <a:srgbClr val="FFFFFF"/>
                </a:solidFill>
                <a:latin typeface="Verdana"/>
                <a:cs typeface="Verdana"/>
              </a:rPr>
              <a:t>e</a:t>
            </a:r>
            <a:r>
              <a:rPr sz="1400" dirty="0">
                <a:solidFill>
                  <a:srgbClr val="FFFFFF"/>
                </a:solidFill>
                <a:latin typeface="Verdana"/>
                <a:cs typeface="Verdana"/>
              </a:rPr>
              <a:t>	</a:t>
            </a:r>
            <a:r>
              <a:rPr sz="1400" spc="15" dirty="0">
                <a:solidFill>
                  <a:srgbClr val="FFFFFF"/>
                </a:solidFill>
                <a:latin typeface="Verdana"/>
                <a:cs typeface="Verdana"/>
              </a:rPr>
              <a:t>t</a:t>
            </a:r>
            <a:r>
              <a:rPr sz="1400" spc="25" dirty="0">
                <a:solidFill>
                  <a:srgbClr val="FFFFFF"/>
                </a:solidFill>
                <a:latin typeface="Verdana"/>
                <a:cs typeface="Verdana"/>
              </a:rPr>
              <a:t>o</a:t>
            </a:r>
            <a:r>
              <a:rPr sz="1400" dirty="0">
                <a:solidFill>
                  <a:srgbClr val="FFFFFF"/>
                </a:solidFill>
                <a:latin typeface="Verdana"/>
                <a:cs typeface="Verdana"/>
              </a:rPr>
              <a:t>	</a:t>
            </a:r>
            <a:r>
              <a:rPr sz="1400" spc="120" dirty="0">
                <a:solidFill>
                  <a:srgbClr val="FFFFFF"/>
                </a:solidFill>
                <a:latin typeface="Verdana"/>
                <a:cs typeface="Verdana"/>
              </a:rPr>
              <a:t>m</a:t>
            </a:r>
            <a:r>
              <a:rPr sz="1400" spc="-20" dirty="0">
                <a:solidFill>
                  <a:srgbClr val="FFFFFF"/>
                </a:solidFill>
                <a:latin typeface="Verdana"/>
                <a:cs typeface="Verdana"/>
              </a:rPr>
              <a:t>a</a:t>
            </a:r>
            <a:r>
              <a:rPr sz="1400" spc="-10" dirty="0">
                <a:solidFill>
                  <a:srgbClr val="FFFFFF"/>
                </a:solidFill>
                <a:latin typeface="Verdana"/>
                <a:cs typeface="Verdana"/>
              </a:rPr>
              <a:t>i</a:t>
            </a:r>
            <a:r>
              <a:rPr sz="1400" spc="55" dirty="0">
                <a:solidFill>
                  <a:srgbClr val="FFFFFF"/>
                </a:solidFill>
                <a:latin typeface="Verdana"/>
                <a:cs typeface="Verdana"/>
              </a:rPr>
              <a:t>n</a:t>
            </a:r>
            <a:r>
              <a:rPr sz="1400" spc="15" dirty="0">
                <a:solidFill>
                  <a:srgbClr val="FFFFFF"/>
                </a:solidFill>
                <a:latin typeface="Verdana"/>
                <a:cs typeface="Verdana"/>
              </a:rPr>
              <a:t>t</a:t>
            </a:r>
            <a:r>
              <a:rPr sz="1400" spc="-20" dirty="0">
                <a:solidFill>
                  <a:srgbClr val="FFFFFF"/>
                </a:solidFill>
                <a:latin typeface="Verdana"/>
                <a:cs typeface="Verdana"/>
              </a:rPr>
              <a:t>a</a:t>
            </a:r>
            <a:r>
              <a:rPr sz="1400" spc="-10" dirty="0">
                <a:solidFill>
                  <a:srgbClr val="FFFFFF"/>
                </a:solidFill>
                <a:latin typeface="Verdana"/>
                <a:cs typeface="Verdana"/>
              </a:rPr>
              <a:t>i</a:t>
            </a:r>
            <a:r>
              <a:rPr sz="1400" spc="60" dirty="0">
                <a:solidFill>
                  <a:srgbClr val="FFFFFF"/>
                </a:solidFill>
                <a:latin typeface="Verdana"/>
                <a:cs typeface="Verdana"/>
              </a:rPr>
              <a:t>n</a:t>
            </a:r>
            <a:r>
              <a:rPr sz="1400" dirty="0">
                <a:solidFill>
                  <a:srgbClr val="FFFFFF"/>
                </a:solidFill>
                <a:latin typeface="Verdana"/>
                <a:cs typeface="Verdana"/>
              </a:rPr>
              <a:t>	</a:t>
            </a:r>
            <a:r>
              <a:rPr sz="1400" spc="5" dirty="0">
                <a:solidFill>
                  <a:srgbClr val="FFFFFF"/>
                </a:solidFill>
                <a:latin typeface="Verdana"/>
                <a:cs typeface="Verdana"/>
              </a:rPr>
              <a:t>e</a:t>
            </a:r>
            <a:r>
              <a:rPr sz="1400" spc="-85" dirty="0">
                <a:solidFill>
                  <a:srgbClr val="FFFFFF"/>
                </a:solidFill>
                <a:latin typeface="Verdana"/>
                <a:cs typeface="Verdana"/>
              </a:rPr>
              <a:t>x</a:t>
            </a:r>
            <a:r>
              <a:rPr sz="1400" spc="55" dirty="0">
                <a:solidFill>
                  <a:srgbClr val="FFFFFF"/>
                </a:solidFill>
                <a:latin typeface="Verdana"/>
                <a:cs typeface="Verdana"/>
              </a:rPr>
              <a:t>c</a:t>
            </a:r>
            <a:r>
              <a:rPr sz="1400" spc="5" dirty="0">
                <a:solidFill>
                  <a:srgbClr val="FFFFFF"/>
                </a:solidFill>
                <a:latin typeface="Verdana"/>
                <a:cs typeface="Verdana"/>
              </a:rPr>
              <a:t>e</a:t>
            </a:r>
            <a:r>
              <a:rPr sz="1400" spc="-10" dirty="0">
                <a:solidFill>
                  <a:srgbClr val="FFFFFF"/>
                </a:solidFill>
                <a:latin typeface="Verdana"/>
                <a:cs typeface="Verdana"/>
              </a:rPr>
              <a:t>ll</a:t>
            </a:r>
            <a:r>
              <a:rPr sz="1400" spc="5" dirty="0">
                <a:solidFill>
                  <a:srgbClr val="FFFFFF"/>
                </a:solidFill>
                <a:latin typeface="Verdana"/>
                <a:cs typeface="Verdana"/>
              </a:rPr>
              <a:t>e</a:t>
            </a:r>
            <a:r>
              <a:rPr sz="1400" spc="55" dirty="0">
                <a:solidFill>
                  <a:srgbClr val="FFFFFF"/>
                </a:solidFill>
                <a:latin typeface="Verdana"/>
                <a:cs typeface="Verdana"/>
              </a:rPr>
              <a:t>n</a:t>
            </a:r>
            <a:r>
              <a:rPr sz="1400" spc="15" dirty="0">
                <a:solidFill>
                  <a:srgbClr val="FFFFFF"/>
                </a:solidFill>
                <a:latin typeface="Verdana"/>
                <a:cs typeface="Verdana"/>
              </a:rPr>
              <a:t>t</a:t>
            </a:r>
            <a:r>
              <a:rPr sz="1400" dirty="0">
                <a:solidFill>
                  <a:srgbClr val="FFFFFF"/>
                </a:solidFill>
                <a:latin typeface="Verdana"/>
                <a:cs typeface="Verdana"/>
              </a:rPr>
              <a:t>	</a:t>
            </a:r>
            <a:r>
              <a:rPr sz="1400" spc="55" dirty="0">
                <a:solidFill>
                  <a:srgbClr val="FFFFFF"/>
                </a:solidFill>
                <a:latin typeface="Verdana"/>
                <a:cs typeface="Verdana"/>
              </a:rPr>
              <a:t>c</a:t>
            </a:r>
            <a:r>
              <a:rPr sz="1400" spc="-10" dirty="0">
                <a:solidFill>
                  <a:srgbClr val="FFFFFF"/>
                </a:solidFill>
                <a:latin typeface="Verdana"/>
                <a:cs typeface="Verdana"/>
              </a:rPr>
              <a:t>li</a:t>
            </a:r>
            <a:r>
              <a:rPr sz="1400" spc="5" dirty="0">
                <a:solidFill>
                  <a:srgbClr val="FFFFFF"/>
                </a:solidFill>
                <a:latin typeface="Verdana"/>
                <a:cs typeface="Verdana"/>
              </a:rPr>
              <a:t>e</a:t>
            </a:r>
            <a:r>
              <a:rPr sz="1400" spc="55" dirty="0">
                <a:solidFill>
                  <a:srgbClr val="FFFFFF"/>
                </a:solidFill>
                <a:latin typeface="Verdana"/>
                <a:cs typeface="Verdana"/>
              </a:rPr>
              <a:t>n</a:t>
            </a:r>
            <a:r>
              <a:rPr sz="1400" spc="15" dirty="0">
                <a:solidFill>
                  <a:srgbClr val="FFFFFF"/>
                </a:solidFill>
                <a:latin typeface="Verdana"/>
                <a:cs typeface="Verdana"/>
              </a:rPr>
              <a:t>t  </a:t>
            </a:r>
            <a:r>
              <a:rPr sz="1400" spc="-25" dirty="0">
                <a:solidFill>
                  <a:srgbClr val="FFFFFF"/>
                </a:solidFill>
                <a:latin typeface="Verdana"/>
                <a:cs typeface="Verdana"/>
              </a:rPr>
              <a:t>relations.</a:t>
            </a:r>
            <a:endParaRPr sz="1400" dirty="0">
              <a:latin typeface="Verdana"/>
              <a:cs typeface="Verdana"/>
            </a:endParaRPr>
          </a:p>
          <a:p>
            <a:pPr marL="315595">
              <a:lnSpc>
                <a:spcPct val="100000"/>
              </a:lnSpc>
              <a:spcBef>
                <a:spcPts val="270"/>
              </a:spcBef>
            </a:pPr>
            <a:r>
              <a:rPr sz="1400" spc="15" dirty="0">
                <a:solidFill>
                  <a:srgbClr val="FFFFFF"/>
                </a:solidFill>
                <a:latin typeface="Verdana"/>
                <a:cs typeface="Verdana"/>
              </a:rPr>
              <a:t>Client</a:t>
            </a:r>
            <a:r>
              <a:rPr sz="1400" spc="-125" dirty="0">
                <a:solidFill>
                  <a:srgbClr val="FFFFFF"/>
                </a:solidFill>
                <a:latin typeface="Verdana"/>
                <a:cs typeface="Verdana"/>
              </a:rPr>
              <a:t> </a:t>
            </a:r>
            <a:r>
              <a:rPr sz="1400" dirty="0">
                <a:solidFill>
                  <a:srgbClr val="FFFFFF"/>
                </a:solidFill>
                <a:latin typeface="Verdana"/>
                <a:cs typeface="Verdana"/>
              </a:rPr>
              <a:t>satisfaction</a:t>
            </a:r>
            <a:r>
              <a:rPr sz="1400" spc="-125" dirty="0">
                <a:solidFill>
                  <a:srgbClr val="FFFFFF"/>
                </a:solidFill>
                <a:latin typeface="Verdana"/>
                <a:cs typeface="Verdana"/>
              </a:rPr>
              <a:t> </a:t>
            </a:r>
            <a:r>
              <a:rPr sz="1400" spc="10" dirty="0">
                <a:solidFill>
                  <a:srgbClr val="FFFFFF"/>
                </a:solidFill>
                <a:latin typeface="Verdana"/>
                <a:cs typeface="Verdana"/>
              </a:rPr>
              <a:t>remains</a:t>
            </a:r>
            <a:r>
              <a:rPr sz="1400" spc="-125" dirty="0">
                <a:solidFill>
                  <a:srgbClr val="FFFFFF"/>
                </a:solidFill>
                <a:latin typeface="Verdana"/>
                <a:cs typeface="Verdana"/>
              </a:rPr>
              <a:t> </a:t>
            </a:r>
            <a:r>
              <a:rPr sz="1400" spc="20" dirty="0">
                <a:solidFill>
                  <a:srgbClr val="FFFFFF"/>
                </a:solidFill>
                <a:latin typeface="Verdana"/>
                <a:cs typeface="Verdana"/>
              </a:rPr>
              <a:t>inherent</a:t>
            </a:r>
            <a:r>
              <a:rPr sz="1400" spc="-125" dirty="0">
                <a:solidFill>
                  <a:srgbClr val="FFFFFF"/>
                </a:solidFill>
                <a:latin typeface="Verdana"/>
                <a:cs typeface="Verdana"/>
              </a:rPr>
              <a:t> </a:t>
            </a:r>
            <a:r>
              <a:rPr sz="1400" spc="20" dirty="0">
                <a:solidFill>
                  <a:srgbClr val="FFFFFF"/>
                </a:solidFill>
                <a:latin typeface="Verdana"/>
                <a:cs typeface="Verdana"/>
              </a:rPr>
              <a:t>to</a:t>
            </a:r>
            <a:r>
              <a:rPr sz="1400" spc="-125" dirty="0">
                <a:solidFill>
                  <a:srgbClr val="FFFFFF"/>
                </a:solidFill>
                <a:latin typeface="Verdana"/>
                <a:cs typeface="Verdana"/>
              </a:rPr>
              <a:t> </a:t>
            </a:r>
            <a:r>
              <a:rPr sz="1400" spc="10" dirty="0">
                <a:solidFill>
                  <a:srgbClr val="FFFFFF"/>
                </a:solidFill>
                <a:latin typeface="Verdana"/>
                <a:cs typeface="Verdana"/>
              </a:rPr>
              <a:t>our</a:t>
            </a:r>
            <a:r>
              <a:rPr sz="1400" spc="-125" dirty="0">
                <a:solidFill>
                  <a:srgbClr val="FFFFFF"/>
                </a:solidFill>
                <a:latin typeface="Verdana"/>
                <a:cs typeface="Verdana"/>
              </a:rPr>
              <a:t> </a:t>
            </a:r>
            <a:r>
              <a:rPr sz="1400" spc="-20" dirty="0">
                <a:solidFill>
                  <a:srgbClr val="FFFFFF"/>
                </a:solidFill>
                <a:latin typeface="Verdana"/>
                <a:cs typeface="Verdana"/>
              </a:rPr>
              <a:t>business.</a:t>
            </a:r>
            <a:endParaRPr sz="1400" dirty="0">
              <a:latin typeface="Verdana"/>
              <a:cs typeface="Verdana"/>
            </a:endParaRPr>
          </a:p>
          <a:p>
            <a:pPr marL="315595" marR="5080">
              <a:lnSpc>
                <a:spcPct val="115999"/>
              </a:lnSpc>
            </a:pPr>
            <a:r>
              <a:rPr sz="1400" spc="25" dirty="0">
                <a:solidFill>
                  <a:srgbClr val="FFFFFF"/>
                </a:solidFill>
                <a:latin typeface="Verdana"/>
                <a:cs typeface="Verdana"/>
              </a:rPr>
              <a:t>Our</a:t>
            </a:r>
            <a:r>
              <a:rPr sz="1400" spc="225" dirty="0">
                <a:solidFill>
                  <a:srgbClr val="FFFFFF"/>
                </a:solidFill>
                <a:latin typeface="Verdana"/>
                <a:cs typeface="Verdana"/>
              </a:rPr>
              <a:t> </a:t>
            </a:r>
            <a:r>
              <a:rPr sz="1400" spc="5" dirty="0">
                <a:solidFill>
                  <a:srgbClr val="FFFFFF"/>
                </a:solidFill>
                <a:latin typeface="Verdana"/>
                <a:cs typeface="Verdana"/>
              </a:rPr>
              <a:t>customer's</a:t>
            </a:r>
            <a:r>
              <a:rPr sz="1400" spc="225" dirty="0">
                <a:solidFill>
                  <a:srgbClr val="FFFFFF"/>
                </a:solidFill>
                <a:latin typeface="Verdana"/>
                <a:cs typeface="Verdana"/>
              </a:rPr>
              <a:t> </a:t>
            </a:r>
            <a:r>
              <a:rPr sz="1400" spc="15" dirty="0">
                <a:solidFill>
                  <a:srgbClr val="FFFFFF"/>
                </a:solidFill>
                <a:latin typeface="Verdana"/>
                <a:cs typeface="Verdana"/>
              </a:rPr>
              <a:t>requirements</a:t>
            </a:r>
            <a:r>
              <a:rPr sz="1400" spc="229" dirty="0">
                <a:solidFill>
                  <a:srgbClr val="FFFFFF"/>
                </a:solidFill>
                <a:latin typeface="Verdana"/>
                <a:cs typeface="Verdana"/>
              </a:rPr>
              <a:t> </a:t>
            </a:r>
            <a:r>
              <a:rPr sz="1400" spc="-5" dirty="0">
                <a:solidFill>
                  <a:srgbClr val="FFFFFF"/>
                </a:solidFill>
                <a:latin typeface="Verdana"/>
                <a:cs typeface="Verdana"/>
              </a:rPr>
              <a:t>have</a:t>
            </a:r>
            <a:r>
              <a:rPr sz="1400" spc="225" dirty="0">
                <a:solidFill>
                  <a:srgbClr val="FFFFFF"/>
                </a:solidFill>
                <a:latin typeface="Verdana"/>
                <a:cs typeface="Verdana"/>
              </a:rPr>
              <a:t> </a:t>
            </a:r>
            <a:r>
              <a:rPr sz="1400" spc="35" dirty="0">
                <a:solidFill>
                  <a:srgbClr val="FFFFFF"/>
                </a:solidFill>
                <a:latin typeface="Verdana"/>
                <a:cs typeface="Verdana"/>
              </a:rPr>
              <a:t>been</a:t>
            </a:r>
            <a:r>
              <a:rPr sz="1400" spc="225" dirty="0">
                <a:solidFill>
                  <a:srgbClr val="FFFFFF"/>
                </a:solidFill>
                <a:latin typeface="Verdana"/>
                <a:cs typeface="Verdana"/>
              </a:rPr>
              <a:t> </a:t>
            </a:r>
            <a:r>
              <a:rPr sz="1400" spc="-10" dirty="0">
                <a:solidFill>
                  <a:srgbClr val="FFFFFF"/>
                </a:solidFill>
                <a:latin typeface="Verdana"/>
                <a:cs typeface="Verdana"/>
              </a:rPr>
              <a:t>fully</a:t>
            </a:r>
            <a:r>
              <a:rPr sz="1400" spc="229" dirty="0">
                <a:solidFill>
                  <a:srgbClr val="FFFFFF"/>
                </a:solidFill>
                <a:latin typeface="Verdana"/>
                <a:cs typeface="Verdana"/>
              </a:rPr>
              <a:t> </a:t>
            </a:r>
            <a:r>
              <a:rPr sz="1400" spc="25" dirty="0">
                <a:solidFill>
                  <a:srgbClr val="FFFFFF"/>
                </a:solidFill>
                <a:latin typeface="Verdana"/>
                <a:cs typeface="Verdana"/>
              </a:rPr>
              <a:t>understood </a:t>
            </a:r>
            <a:r>
              <a:rPr sz="1400" spc="-480" dirty="0">
                <a:solidFill>
                  <a:srgbClr val="FFFFFF"/>
                </a:solidFill>
                <a:latin typeface="Verdana"/>
                <a:cs typeface="Verdana"/>
              </a:rPr>
              <a:t> </a:t>
            </a:r>
            <a:r>
              <a:rPr sz="1400" spc="-20" dirty="0">
                <a:solidFill>
                  <a:srgbClr val="FFFFFF"/>
                </a:solidFill>
                <a:latin typeface="Verdana"/>
                <a:cs typeface="Verdana"/>
              </a:rPr>
              <a:t>a</a:t>
            </a:r>
            <a:r>
              <a:rPr sz="1400" spc="55" dirty="0">
                <a:solidFill>
                  <a:srgbClr val="FFFFFF"/>
                </a:solidFill>
                <a:latin typeface="Verdana"/>
                <a:cs typeface="Verdana"/>
              </a:rPr>
              <a:t>n</a:t>
            </a:r>
            <a:r>
              <a:rPr sz="1400" spc="75" dirty="0">
                <a:solidFill>
                  <a:srgbClr val="FFFFFF"/>
                </a:solidFill>
                <a:latin typeface="Verdana"/>
                <a:cs typeface="Verdana"/>
              </a:rPr>
              <a:t>d</a:t>
            </a:r>
            <a:r>
              <a:rPr sz="1400" spc="-125" dirty="0">
                <a:solidFill>
                  <a:srgbClr val="FFFFFF"/>
                </a:solidFill>
                <a:latin typeface="Verdana"/>
                <a:cs typeface="Verdana"/>
              </a:rPr>
              <a:t> </a:t>
            </a:r>
            <a:r>
              <a:rPr sz="1400" spc="120" dirty="0">
                <a:solidFill>
                  <a:srgbClr val="FFFFFF"/>
                </a:solidFill>
                <a:latin typeface="Verdana"/>
                <a:cs typeface="Verdana"/>
              </a:rPr>
              <a:t>m</a:t>
            </a:r>
            <a:r>
              <a:rPr sz="1400" spc="5" dirty="0">
                <a:solidFill>
                  <a:srgbClr val="FFFFFF"/>
                </a:solidFill>
                <a:latin typeface="Verdana"/>
                <a:cs typeface="Verdana"/>
              </a:rPr>
              <a:t>e</a:t>
            </a:r>
            <a:r>
              <a:rPr sz="1400" spc="15" dirty="0">
                <a:solidFill>
                  <a:srgbClr val="FFFFFF"/>
                </a:solidFill>
                <a:latin typeface="Verdana"/>
                <a:cs typeface="Verdana"/>
              </a:rPr>
              <a:t>t</a:t>
            </a:r>
            <a:r>
              <a:rPr sz="1400" spc="-215" dirty="0">
                <a:solidFill>
                  <a:srgbClr val="FFFFFF"/>
                </a:solidFill>
                <a:latin typeface="Verdana"/>
                <a:cs typeface="Verdana"/>
              </a:rPr>
              <a:t>.</a:t>
            </a:r>
            <a:endParaRPr sz="1400" dirty="0">
              <a:latin typeface="Verdana"/>
              <a:cs typeface="Verdana"/>
            </a:endParaRPr>
          </a:p>
          <a:p>
            <a:pPr marL="315595" marR="6985">
              <a:lnSpc>
                <a:spcPct val="115999"/>
              </a:lnSpc>
            </a:pPr>
            <a:r>
              <a:rPr sz="1400" spc="10" dirty="0">
                <a:solidFill>
                  <a:srgbClr val="FFFFFF"/>
                </a:solidFill>
                <a:latin typeface="Verdana"/>
                <a:cs typeface="Verdana"/>
              </a:rPr>
              <a:t>All </a:t>
            </a:r>
            <a:r>
              <a:rPr sz="1400" spc="20" dirty="0">
                <a:solidFill>
                  <a:srgbClr val="FFFFFF"/>
                </a:solidFill>
                <a:latin typeface="Verdana"/>
                <a:cs typeface="Verdana"/>
              </a:rPr>
              <a:t>work </a:t>
            </a:r>
            <a:r>
              <a:rPr sz="1400" spc="-30" dirty="0">
                <a:solidFill>
                  <a:srgbClr val="FFFFFF"/>
                </a:solidFill>
                <a:latin typeface="Verdana"/>
                <a:cs typeface="Verdana"/>
              </a:rPr>
              <a:t>is </a:t>
            </a:r>
            <a:r>
              <a:rPr sz="1400" spc="5" dirty="0">
                <a:solidFill>
                  <a:srgbClr val="FFFFFF"/>
                </a:solidFill>
                <a:latin typeface="Verdana"/>
                <a:cs typeface="Verdana"/>
              </a:rPr>
              <a:t>carried </a:t>
            </a:r>
            <a:r>
              <a:rPr sz="1400" spc="30" dirty="0">
                <a:solidFill>
                  <a:srgbClr val="FFFFFF"/>
                </a:solidFill>
                <a:latin typeface="Verdana"/>
                <a:cs typeface="Verdana"/>
              </a:rPr>
              <a:t>out </a:t>
            </a:r>
            <a:r>
              <a:rPr sz="1400" spc="5" dirty="0">
                <a:solidFill>
                  <a:srgbClr val="FFFFFF"/>
                </a:solidFill>
                <a:latin typeface="Verdana"/>
                <a:cs typeface="Verdana"/>
              </a:rPr>
              <a:t>consistently </a:t>
            </a:r>
            <a:r>
              <a:rPr sz="1400" spc="20" dirty="0">
                <a:solidFill>
                  <a:srgbClr val="FFFFFF"/>
                </a:solidFill>
                <a:latin typeface="Verdana"/>
                <a:cs typeface="Verdana"/>
              </a:rPr>
              <a:t>to </a:t>
            </a:r>
            <a:r>
              <a:rPr sz="1400" spc="-15" dirty="0">
                <a:solidFill>
                  <a:srgbClr val="FFFFFF"/>
                </a:solidFill>
                <a:latin typeface="Verdana"/>
                <a:cs typeface="Verdana"/>
              </a:rPr>
              <a:t>a </a:t>
            </a:r>
            <a:r>
              <a:rPr sz="1400" spc="25" dirty="0">
                <a:solidFill>
                  <a:srgbClr val="FFFFFF"/>
                </a:solidFill>
                <a:latin typeface="Verdana"/>
                <a:cs typeface="Verdana"/>
              </a:rPr>
              <a:t>defined </a:t>
            </a:r>
            <a:r>
              <a:rPr sz="1400" spc="-15" dirty="0">
                <a:solidFill>
                  <a:srgbClr val="FFFFFF"/>
                </a:solidFill>
                <a:latin typeface="Verdana"/>
                <a:cs typeface="Verdana"/>
              </a:rPr>
              <a:t>standard. </a:t>
            </a:r>
            <a:r>
              <a:rPr sz="1400" spc="-10" dirty="0">
                <a:solidFill>
                  <a:srgbClr val="FFFFFF"/>
                </a:solidFill>
                <a:latin typeface="Verdana"/>
                <a:cs typeface="Verdana"/>
              </a:rPr>
              <a:t> </a:t>
            </a:r>
            <a:r>
              <a:rPr sz="1400" spc="90" dirty="0">
                <a:solidFill>
                  <a:srgbClr val="FFFFFF"/>
                </a:solidFill>
                <a:latin typeface="Verdana"/>
                <a:cs typeface="Verdana"/>
              </a:rPr>
              <a:t>We</a:t>
            </a:r>
            <a:r>
              <a:rPr sz="1400" spc="335" dirty="0">
                <a:solidFill>
                  <a:srgbClr val="FFFFFF"/>
                </a:solidFill>
                <a:latin typeface="Verdana"/>
                <a:cs typeface="Verdana"/>
              </a:rPr>
              <a:t> </a:t>
            </a:r>
            <a:r>
              <a:rPr sz="1400" spc="-5" dirty="0">
                <a:solidFill>
                  <a:srgbClr val="FFFFFF"/>
                </a:solidFill>
                <a:latin typeface="Verdana"/>
                <a:cs typeface="Verdana"/>
              </a:rPr>
              <a:t>have</a:t>
            </a:r>
            <a:r>
              <a:rPr sz="1400" spc="335" dirty="0">
                <a:solidFill>
                  <a:srgbClr val="FFFFFF"/>
                </a:solidFill>
                <a:latin typeface="Verdana"/>
                <a:cs typeface="Verdana"/>
              </a:rPr>
              <a:t> </a:t>
            </a:r>
            <a:r>
              <a:rPr sz="1400" spc="30" dirty="0">
                <a:solidFill>
                  <a:srgbClr val="FFFFFF"/>
                </a:solidFill>
                <a:latin typeface="Verdana"/>
                <a:cs typeface="Verdana"/>
              </a:rPr>
              <a:t>the</a:t>
            </a:r>
            <a:r>
              <a:rPr sz="1400" spc="335" dirty="0">
                <a:solidFill>
                  <a:srgbClr val="FFFFFF"/>
                </a:solidFill>
                <a:latin typeface="Verdana"/>
                <a:cs typeface="Verdana"/>
              </a:rPr>
              <a:t> </a:t>
            </a:r>
            <a:r>
              <a:rPr sz="1400" spc="-20" dirty="0">
                <a:solidFill>
                  <a:srgbClr val="FFFFFF"/>
                </a:solidFill>
                <a:latin typeface="Verdana"/>
                <a:cs typeface="Verdana"/>
              </a:rPr>
              <a:t>skills</a:t>
            </a:r>
            <a:r>
              <a:rPr sz="1400" spc="335" dirty="0">
                <a:solidFill>
                  <a:srgbClr val="FFFFFF"/>
                </a:solidFill>
                <a:latin typeface="Verdana"/>
                <a:cs typeface="Verdana"/>
              </a:rPr>
              <a:t> </a:t>
            </a:r>
            <a:r>
              <a:rPr sz="1400" spc="35" dirty="0">
                <a:solidFill>
                  <a:srgbClr val="FFFFFF"/>
                </a:solidFill>
                <a:latin typeface="Verdana"/>
                <a:cs typeface="Verdana"/>
              </a:rPr>
              <a:t>and</a:t>
            </a:r>
            <a:r>
              <a:rPr sz="1400" spc="335" dirty="0">
                <a:solidFill>
                  <a:srgbClr val="FFFFFF"/>
                </a:solidFill>
                <a:latin typeface="Verdana"/>
                <a:cs typeface="Verdana"/>
              </a:rPr>
              <a:t> </a:t>
            </a:r>
            <a:r>
              <a:rPr sz="1400" spc="-5" dirty="0">
                <a:solidFill>
                  <a:srgbClr val="FFFFFF"/>
                </a:solidFill>
                <a:latin typeface="Verdana"/>
                <a:cs typeface="Verdana"/>
              </a:rPr>
              <a:t>resources</a:t>
            </a:r>
            <a:r>
              <a:rPr sz="1400" spc="335" dirty="0">
                <a:solidFill>
                  <a:srgbClr val="FFFFFF"/>
                </a:solidFill>
                <a:latin typeface="Verdana"/>
                <a:cs typeface="Verdana"/>
              </a:rPr>
              <a:t> </a:t>
            </a:r>
            <a:r>
              <a:rPr sz="1400" spc="20" dirty="0">
                <a:solidFill>
                  <a:srgbClr val="FFFFFF"/>
                </a:solidFill>
                <a:latin typeface="Verdana"/>
                <a:cs typeface="Verdana"/>
              </a:rPr>
              <a:t>to</a:t>
            </a:r>
            <a:r>
              <a:rPr sz="1400" spc="335" dirty="0">
                <a:solidFill>
                  <a:srgbClr val="FFFFFF"/>
                </a:solidFill>
                <a:latin typeface="Verdana"/>
                <a:cs typeface="Verdana"/>
              </a:rPr>
              <a:t> </a:t>
            </a:r>
            <a:r>
              <a:rPr sz="1400" spc="-5" dirty="0">
                <a:solidFill>
                  <a:srgbClr val="FFFFFF"/>
                </a:solidFill>
                <a:latin typeface="Verdana"/>
                <a:cs typeface="Verdana"/>
              </a:rPr>
              <a:t>fulfill</a:t>
            </a:r>
            <a:r>
              <a:rPr sz="1400" spc="335" dirty="0">
                <a:solidFill>
                  <a:srgbClr val="FFFFFF"/>
                </a:solidFill>
                <a:latin typeface="Verdana"/>
                <a:cs typeface="Verdana"/>
              </a:rPr>
              <a:t> </a:t>
            </a:r>
            <a:r>
              <a:rPr sz="1400" spc="10" dirty="0">
                <a:solidFill>
                  <a:srgbClr val="FFFFFF"/>
                </a:solidFill>
                <a:latin typeface="Verdana"/>
                <a:cs typeface="Verdana"/>
              </a:rPr>
              <a:t>our</a:t>
            </a:r>
            <a:r>
              <a:rPr sz="1400" spc="335" dirty="0">
                <a:solidFill>
                  <a:srgbClr val="FFFFFF"/>
                </a:solidFill>
                <a:latin typeface="Verdana"/>
                <a:cs typeface="Verdana"/>
              </a:rPr>
              <a:t> </a:t>
            </a:r>
            <a:r>
              <a:rPr sz="1400" spc="25" dirty="0">
                <a:solidFill>
                  <a:srgbClr val="FFFFFF"/>
                </a:solidFill>
                <a:latin typeface="Verdana"/>
                <a:cs typeface="Verdana"/>
              </a:rPr>
              <a:t>customer </a:t>
            </a:r>
            <a:r>
              <a:rPr sz="1400" spc="-475" dirty="0">
                <a:solidFill>
                  <a:srgbClr val="FFFFFF"/>
                </a:solidFill>
                <a:latin typeface="Verdana"/>
                <a:cs typeface="Verdana"/>
              </a:rPr>
              <a:t> </a:t>
            </a:r>
            <a:r>
              <a:rPr sz="1400" dirty="0">
                <a:solidFill>
                  <a:srgbClr val="FFFFFF"/>
                </a:solidFill>
                <a:latin typeface="Verdana"/>
                <a:cs typeface="Verdana"/>
              </a:rPr>
              <a:t>requirements.</a:t>
            </a:r>
            <a:endParaRPr sz="1400" dirty="0">
              <a:latin typeface="Verdana"/>
              <a:cs typeface="Verdana"/>
            </a:endParaRPr>
          </a:p>
          <a:p>
            <a:pPr marL="315595" marR="10160">
              <a:lnSpc>
                <a:spcPct val="115999"/>
              </a:lnSpc>
              <a:tabLst>
                <a:tab pos="842010" algn="l"/>
                <a:tab pos="1412875" algn="l"/>
                <a:tab pos="1882775" algn="l"/>
                <a:tab pos="2441575" algn="l"/>
                <a:tab pos="3273425" algn="l"/>
                <a:tab pos="3805554" algn="l"/>
                <a:tab pos="4740910" algn="l"/>
                <a:tab pos="5095240" algn="l"/>
              </a:tabLst>
            </a:pPr>
            <a:r>
              <a:rPr sz="1400" spc="70" dirty="0">
                <a:solidFill>
                  <a:srgbClr val="FFFFFF"/>
                </a:solidFill>
                <a:latin typeface="Verdana"/>
                <a:cs typeface="Verdana"/>
              </a:rPr>
              <a:t>O</a:t>
            </a:r>
            <a:r>
              <a:rPr sz="1400" spc="50" dirty="0">
                <a:solidFill>
                  <a:srgbClr val="FFFFFF"/>
                </a:solidFill>
                <a:latin typeface="Verdana"/>
                <a:cs typeface="Verdana"/>
              </a:rPr>
              <a:t>u</a:t>
            </a:r>
            <a:r>
              <a:rPr sz="1400" spc="-35" dirty="0">
                <a:solidFill>
                  <a:srgbClr val="FFFFFF"/>
                </a:solidFill>
                <a:latin typeface="Verdana"/>
                <a:cs typeface="Verdana"/>
              </a:rPr>
              <a:t>r</a:t>
            </a:r>
            <a:r>
              <a:rPr sz="1400" dirty="0">
                <a:solidFill>
                  <a:srgbClr val="FFFFFF"/>
                </a:solidFill>
                <a:latin typeface="Verdana"/>
                <a:cs typeface="Verdana"/>
              </a:rPr>
              <a:t>	</a:t>
            </a:r>
            <a:r>
              <a:rPr sz="1400" spc="-45" dirty="0">
                <a:solidFill>
                  <a:srgbClr val="FFFFFF"/>
                </a:solidFill>
                <a:latin typeface="Verdana"/>
                <a:cs typeface="Verdana"/>
              </a:rPr>
              <a:t>s</a:t>
            </a:r>
            <a:r>
              <a:rPr sz="1400" spc="15" dirty="0">
                <a:solidFill>
                  <a:srgbClr val="FFFFFF"/>
                </a:solidFill>
                <a:latin typeface="Verdana"/>
                <a:cs typeface="Verdana"/>
              </a:rPr>
              <a:t>t</a:t>
            </a:r>
            <a:r>
              <a:rPr sz="1400" spc="-20" dirty="0">
                <a:solidFill>
                  <a:srgbClr val="FFFFFF"/>
                </a:solidFill>
                <a:latin typeface="Verdana"/>
                <a:cs typeface="Verdana"/>
              </a:rPr>
              <a:t>aff</a:t>
            </a:r>
            <a:r>
              <a:rPr sz="1400" dirty="0">
                <a:solidFill>
                  <a:srgbClr val="FFFFFF"/>
                </a:solidFill>
                <a:latin typeface="Verdana"/>
                <a:cs typeface="Verdana"/>
              </a:rPr>
              <a:t>	</a:t>
            </a:r>
            <a:r>
              <a:rPr sz="1400" spc="-20" dirty="0">
                <a:solidFill>
                  <a:srgbClr val="FFFFFF"/>
                </a:solidFill>
                <a:latin typeface="Verdana"/>
                <a:cs typeface="Verdana"/>
              </a:rPr>
              <a:t>a</a:t>
            </a:r>
            <a:r>
              <a:rPr sz="1400" spc="-35" dirty="0">
                <a:solidFill>
                  <a:srgbClr val="FFFFFF"/>
                </a:solidFill>
                <a:latin typeface="Verdana"/>
                <a:cs typeface="Verdana"/>
              </a:rPr>
              <a:t>r</a:t>
            </a:r>
            <a:r>
              <a:rPr sz="1400" spc="10" dirty="0">
                <a:solidFill>
                  <a:srgbClr val="FFFFFF"/>
                </a:solidFill>
                <a:latin typeface="Verdana"/>
                <a:cs typeface="Verdana"/>
              </a:rPr>
              <a:t>e</a:t>
            </a:r>
            <a:r>
              <a:rPr sz="1400" dirty="0">
                <a:solidFill>
                  <a:srgbClr val="FFFFFF"/>
                </a:solidFill>
                <a:latin typeface="Verdana"/>
                <a:cs typeface="Verdana"/>
              </a:rPr>
              <a:t>	</a:t>
            </a:r>
            <a:r>
              <a:rPr sz="1400" spc="-20" dirty="0">
                <a:solidFill>
                  <a:srgbClr val="FFFFFF"/>
                </a:solidFill>
                <a:latin typeface="Verdana"/>
                <a:cs typeface="Verdana"/>
              </a:rPr>
              <a:t>f</a:t>
            </a:r>
            <a:r>
              <a:rPr sz="1400" spc="50" dirty="0">
                <a:solidFill>
                  <a:srgbClr val="FFFFFF"/>
                </a:solidFill>
                <a:latin typeface="Verdana"/>
                <a:cs typeface="Verdana"/>
              </a:rPr>
              <a:t>u</a:t>
            </a:r>
            <a:r>
              <a:rPr sz="1400" spc="-10" dirty="0">
                <a:solidFill>
                  <a:srgbClr val="FFFFFF"/>
                </a:solidFill>
                <a:latin typeface="Verdana"/>
                <a:cs typeface="Verdana"/>
              </a:rPr>
              <a:t>ll</a:t>
            </a:r>
            <a:r>
              <a:rPr sz="1400" spc="-70" dirty="0">
                <a:solidFill>
                  <a:srgbClr val="FFFFFF"/>
                </a:solidFill>
                <a:latin typeface="Verdana"/>
                <a:cs typeface="Verdana"/>
              </a:rPr>
              <a:t>y</a:t>
            </a:r>
            <a:r>
              <a:rPr sz="1400" dirty="0">
                <a:solidFill>
                  <a:srgbClr val="FFFFFF"/>
                </a:solidFill>
                <a:latin typeface="Verdana"/>
                <a:cs typeface="Verdana"/>
              </a:rPr>
              <a:t>	</a:t>
            </a:r>
            <a:r>
              <a:rPr sz="1400" spc="15" dirty="0">
                <a:solidFill>
                  <a:srgbClr val="FFFFFF"/>
                </a:solidFill>
                <a:latin typeface="Verdana"/>
                <a:cs typeface="Verdana"/>
              </a:rPr>
              <a:t>t</a:t>
            </a:r>
            <a:r>
              <a:rPr sz="1400" spc="-35" dirty="0">
                <a:solidFill>
                  <a:srgbClr val="FFFFFF"/>
                </a:solidFill>
                <a:latin typeface="Verdana"/>
                <a:cs typeface="Verdana"/>
              </a:rPr>
              <a:t>r</a:t>
            </a:r>
            <a:r>
              <a:rPr sz="1400" spc="-20" dirty="0">
                <a:solidFill>
                  <a:srgbClr val="FFFFFF"/>
                </a:solidFill>
                <a:latin typeface="Verdana"/>
                <a:cs typeface="Verdana"/>
              </a:rPr>
              <a:t>a</a:t>
            </a:r>
            <a:r>
              <a:rPr sz="1400" spc="-10" dirty="0">
                <a:solidFill>
                  <a:srgbClr val="FFFFFF"/>
                </a:solidFill>
                <a:latin typeface="Verdana"/>
                <a:cs typeface="Verdana"/>
              </a:rPr>
              <a:t>i</a:t>
            </a:r>
            <a:r>
              <a:rPr sz="1400" spc="55" dirty="0">
                <a:solidFill>
                  <a:srgbClr val="FFFFFF"/>
                </a:solidFill>
                <a:latin typeface="Verdana"/>
                <a:cs typeface="Verdana"/>
              </a:rPr>
              <a:t>n</a:t>
            </a:r>
            <a:r>
              <a:rPr sz="1400" spc="5" dirty="0">
                <a:solidFill>
                  <a:srgbClr val="FFFFFF"/>
                </a:solidFill>
                <a:latin typeface="Verdana"/>
                <a:cs typeface="Verdana"/>
              </a:rPr>
              <a:t>e</a:t>
            </a:r>
            <a:r>
              <a:rPr sz="1400" spc="75" dirty="0">
                <a:solidFill>
                  <a:srgbClr val="FFFFFF"/>
                </a:solidFill>
                <a:latin typeface="Verdana"/>
                <a:cs typeface="Verdana"/>
              </a:rPr>
              <a:t>d</a:t>
            </a:r>
            <a:r>
              <a:rPr sz="1400" dirty="0">
                <a:solidFill>
                  <a:srgbClr val="FFFFFF"/>
                </a:solidFill>
                <a:latin typeface="Verdana"/>
                <a:cs typeface="Verdana"/>
              </a:rPr>
              <a:t>	</a:t>
            </a:r>
            <a:r>
              <a:rPr sz="1400" spc="-20" dirty="0">
                <a:solidFill>
                  <a:srgbClr val="FFFFFF"/>
                </a:solidFill>
                <a:latin typeface="Verdana"/>
                <a:cs typeface="Verdana"/>
              </a:rPr>
              <a:t>a</a:t>
            </a:r>
            <a:r>
              <a:rPr sz="1400" spc="55" dirty="0">
                <a:solidFill>
                  <a:srgbClr val="FFFFFF"/>
                </a:solidFill>
                <a:latin typeface="Verdana"/>
                <a:cs typeface="Verdana"/>
              </a:rPr>
              <a:t>n</a:t>
            </a:r>
            <a:r>
              <a:rPr sz="1400" spc="75" dirty="0">
                <a:solidFill>
                  <a:srgbClr val="FFFFFF"/>
                </a:solidFill>
                <a:latin typeface="Verdana"/>
                <a:cs typeface="Verdana"/>
              </a:rPr>
              <a:t>d</a:t>
            </a:r>
            <a:r>
              <a:rPr sz="1400" dirty="0">
                <a:solidFill>
                  <a:srgbClr val="FFFFFF"/>
                </a:solidFill>
                <a:latin typeface="Verdana"/>
                <a:cs typeface="Verdana"/>
              </a:rPr>
              <a:t>	</a:t>
            </a:r>
            <a:r>
              <a:rPr sz="1400" spc="-10" dirty="0">
                <a:solidFill>
                  <a:srgbClr val="FFFFFF"/>
                </a:solidFill>
                <a:latin typeface="Verdana"/>
                <a:cs typeface="Verdana"/>
              </a:rPr>
              <a:t>i</a:t>
            </a:r>
            <a:r>
              <a:rPr sz="1400" spc="55" dirty="0">
                <a:solidFill>
                  <a:srgbClr val="FFFFFF"/>
                </a:solidFill>
                <a:latin typeface="Verdana"/>
                <a:cs typeface="Verdana"/>
              </a:rPr>
              <a:t>n</a:t>
            </a:r>
            <a:r>
              <a:rPr sz="1400" spc="-75" dirty="0">
                <a:solidFill>
                  <a:srgbClr val="FFFFFF"/>
                </a:solidFill>
                <a:latin typeface="Verdana"/>
                <a:cs typeface="Verdana"/>
              </a:rPr>
              <a:t>v</a:t>
            </a:r>
            <a:r>
              <a:rPr sz="1400" spc="20" dirty="0">
                <a:solidFill>
                  <a:srgbClr val="FFFFFF"/>
                </a:solidFill>
                <a:latin typeface="Verdana"/>
                <a:cs typeface="Verdana"/>
              </a:rPr>
              <a:t>o</a:t>
            </a:r>
            <a:r>
              <a:rPr sz="1400" spc="-10" dirty="0">
                <a:solidFill>
                  <a:srgbClr val="FFFFFF"/>
                </a:solidFill>
                <a:latin typeface="Verdana"/>
                <a:cs typeface="Verdana"/>
              </a:rPr>
              <a:t>l</a:t>
            </a:r>
            <a:r>
              <a:rPr sz="1400" spc="-75" dirty="0">
                <a:solidFill>
                  <a:srgbClr val="FFFFFF"/>
                </a:solidFill>
                <a:latin typeface="Verdana"/>
                <a:cs typeface="Verdana"/>
              </a:rPr>
              <a:t>v</a:t>
            </a:r>
            <a:r>
              <a:rPr sz="1400" spc="5" dirty="0">
                <a:solidFill>
                  <a:srgbClr val="FFFFFF"/>
                </a:solidFill>
                <a:latin typeface="Verdana"/>
                <a:cs typeface="Verdana"/>
              </a:rPr>
              <a:t>e</a:t>
            </a:r>
            <a:r>
              <a:rPr sz="1400" spc="75" dirty="0">
                <a:solidFill>
                  <a:srgbClr val="FFFFFF"/>
                </a:solidFill>
                <a:latin typeface="Verdana"/>
                <a:cs typeface="Verdana"/>
              </a:rPr>
              <a:t>d</a:t>
            </a:r>
            <a:r>
              <a:rPr sz="1400" dirty="0">
                <a:solidFill>
                  <a:srgbClr val="FFFFFF"/>
                </a:solidFill>
                <a:latin typeface="Verdana"/>
                <a:cs typeface="Verdana"/>
              </a:rPr>
              <a:t>	</a:t>
            </a:r>
            <a:r>
              <a:rPr sz="1400" spc="-10" dirty="0">
                <a:solidFill>
                  <a:srgbClr val="FFFFFF"/>
                </a:solidFill>
                <a:latin typeface="Verdana"/>
                <a:cs typeface="Verdana"/>
              </a:rPr>
              <a:t>i</a:t>
            </a:r>
            <a:r>
              <a:rPr sz="1400" spc="60" dirty="0">
                <a:solidFill>
                  <a:srgbClr val="FFFFFF"/>
                </a:solidFill>
                <a:latin typeface="Verdana"/>
                <a:cs typeface="Verdana"/>
              </a:rPr>
              <a:t>n</a:t>
            </a:r>
            <a:r>
              <a:rPr sz="1400" dirty="0">
                <a:solidFill>
                  <a:srgbClr val="FFFFFF"/>
                </a:solidFill>
                <a:latin typeface="Verdana"/>
                <a:cs typeface="Verdana"/>
              </a:rPr>
              <a:t>	</a:t>
            </a:r>
            <a:r>
              <a:rPr sz="1400" spc="70" dirty="0">
                <a:solidFill>
                  <a:srgbClr val="FFFFFF"/>
                </a:solidFill>
                <a:latin typeface="Verdana"/>
                <a:cs typeface="Verdana"/>
              </a:rPr>
              <a:t>q</a:t>
            </a:r>
            <a:r>
              <a:rPr sz="1400" spc="50" dirty="0">
                <a:solidFill>
                  <a:srgbClr val="FFFFFF"/>
                </a:solidFill>
                <a:latin typeface="Verdana"/>
                <a:cs typeface="Verdana"/>
              </a:rPr>
              <a:t>u</a:t>
            </a:r>
            <a:r>
              <a:rPr sz="1400" spc="-20" dirty="0">
                <a:solidFill>
                  <a:srgbClr val="FFFFFF"/>
                </a:solidFill>
                <a:latin typeface="Verdana"/>
                <a:cs typeface="Verdana"/>
              </a:rPr>
              <a:t>a</a:t>
            </a:r>
            <a:r>
              <a:rPr sz="1400" spc="-10" dirty="0">
                <a:solidFill>
                  <a:srgbClr val="FFFFFF"/>
                </a:solidFill>
                <a:latin typeface="Verdana"/>
                <a:cs typeface="Verdana"/>
              </a:rPr>
              <a:t>li</a:t>
            </a:r>
            <a:r>
              <a:rPr sz="1400" spc="15" dirty="0">
                <a:solidFill>
                  <a:srgbClr val="FFFFFF"/>
                </a:solidFill>
                <a:latin typeface="Verdana"/>
                <a:cs typeface="Verdana"/>
              </a:rPr>
              <a:t>t</a:t>
            </a:r>
            <a:r>
              <a:rPr sz="1400" spc="-50" dirty="0">
                <a:solidFill>
                  <a:srgbClr val="FFFFFF"/>
                </a:solidFill>
                <a:latin typeface="Verdana"/>
                <a:cs typeface="Verdana"/>
              </a:rPr>
              <a:t>y  </a:t>
            </a:r>
            <a:r>
              <a:rPr sz="1400" spc="5" dirty="0">
                <a:solidFill>
                  <a:srgbClr val="FFFFFF"/>
                </a:solidFill>
                <a:latin typeface="Verdana"/>
                <a:cs typeface="Verdana"/>
              </a:rPr>
              <a:t>improvement.</a:t>
            </a:r>
            <a:endParaRPr sz="1400" dirty="0">
              <a:latin typeface="Verdana"/>
              <a:cs typeface="Verdana"/>
            </a:endParaRPr>
          </a:p>
          <a:p>
            <a:pPr marL="315595" marR="5080">
              <a:lnSpc>
                <a:spcPct val="115999"/>
              </a:lnSpc>
              <a:tabLst>
                <a:tab pos="784225" algn="l"/>
                <a:tab pos="1430655" algn="l"/>
                <a:tab pos="1778635" algn="l"/>
                <a:tab pos="3098800" algn="l"/>
                <a:tab pos="4007485" algn="l"/>
                <a:tab pos="4473575" algn="l"/>
                <a:tab pos="5364480" algn="l"/>
              </a:tabLst>
            </a:pPr>
            <a:r>
              <a:rPr sz="1400" spc="165" dirty="0">
                <a:solidFill>
                  <a:srgbClr val="FFFFFF"/>
                </a:solidFill>
                <a:latin typeface="Verdana"/>
                <a:cs typeface="Verdana"/>
              </a:rPr>
              <a:t>W</a:t>
            </a:r>
            <a:r>
              <a:rPr sz="1400" spc="10" dirty="0">
                <a:solidFill>
                  <a:srgbClr val="FFFFFF"/>
                </a:solidFill>
                <a:latin typeface="Verdana"/>
                <a:cs typeface="Verdana"/>
              </a:rPr>
              <a:t>e</a:t>
            </a:r>
            <a:r>
              <a:rPr sz="1400" dirty="0">
                <a:solidFill>
                  <a:srgbClr val="FFFFFF"/>
                </a:solidFill>
                <a:latin typeface="Verdana"/>
                <a:cs typeface="Verdana"/>
              </a:rPr>
              <a:t>	</a:t>
            </a:r>
            <a:r>
              <a:rPr sz="1400" spc="-45" dirty="0">
                <a:solidFill>
                  <a:srgbClr val="FFFFFF"/>
                </a:solidFill>
                <a:latin typeface="Verdana"/>
                <a:cs typeface="Verdana"/>
              </a:rPr>
              <a:t>s</a:t>
            </a:r>
            <a:r>
              <a:rPr sz="1400" spc="15" dirty="0">
                <a:solidFill>
                  <a:srgbClr val="FFFFFF"/>
                </a:solidFill>
                <a:latin typeface="Verdana"/>
                <a:cs typeface="Verdana"/>
              </a:rPr>
              <a:t>t</a:t>
            </a:r>
            <a:r>
              <a:rPr sz="1400" spc="-35" dirty="0">
                <a:solidFill>
                  <a:srgbClr val="FFFFFF"/>
                </a:solidFill>
                <a:latin typeface="Verdana"/>
                <a:cs typeface="Verdana"/>
              </a:rPr>
              <a:t>r</a:t>
            </a:r>
            <a:r>
              <a:rPr sz="1400" spc="-10" dirty="0">
                <a:solidFill>
                  <a:srgbClr val="FFFFFF"/>
                </a:solidFill>
                <a:latin typeface="Verdana"/>
                <a:cs typeface="Verdana"/>
              </a:rPr>
              <a:t>i</a:t>
            </a:r>
            <a:r>
              <a:rPr sz="1400" spc="-75" dirty="0">
                <a:solidFill>
                  <a:srgbClr val="FFFFFF"/>
                </a:solidFill>
                <a:latin typeface="Verdana"/>
                <a:cs typeface="Verdana"/>
              </a:rPr>
              <a:t>v</a:t>
            </a:r>
            <a:r>
              <a:rPr sz="1400" spc="10" dirty="0">
                <a:solidFill>
                  <a:srgbClr val="FFFFFF"/>
                </a:solidFill>
                <a:latin typeface="Verdana"/>
                <a:cs typeface="Verdana"/>
              </a:rPr>
              <a:t>e</a:t>
            </a:r>
            <a:r>
              <a:rPr sz="1400" dirty="0">
                <a:solidFill>
                  <a:srgbClr val="FFFFFF"/>
                </a:solidFill>
                <a:latin typeface="Verdana"/>
                <a:cs typeface="Verdana"/>
              </a:rPr>
              <a:t>	</a:t>
            </a:r>
            <a:r>
              <a:rPr sz="1400" spc="15" dirty="0">
                <a:solidFill>
                  <a:srgbClr val="FFFFFF"/>
                </a:solidFill>
                <a:latin typeface="Verdana"/>
                <a:cs typeface="Verdana"/>
              </a:rPr>
              <a:t>t</a:t>
            </a:r>
            <a:r>
              <a:rPr sz="1400" spc="25" dirty="0">
                <a:solidFill>
                  <a:srgbClr val="FFFFFF"/>
                </a:solidFill>
                <a:latin typeface="Verdana"/>
                <a:cs typeface="Verdana"/>
              </a:rPr>
              <a:t>o</a:t>
            </a:r>
            <a:r>
              <a:rPr sz="1400" dirty="0">
                <a:solidFill>
                  <a:srgbClr val="FFFFFF"/>
                </a:solidFill>
                <a:latin typeface="Verdana"/>
                <a:cs typeface="Verdana"/>
              </a:rPr>
              <a:t>	</a:t>
            </a:r>
            <a:r>
              <a:rPr sz="1400" spc="55" dirty="0">
                <a:solidFill>
                  <a:srgbClr val="FFFFFF"/>
                </a:solidFill>
                <a:latin typeface="Verdana"/>
                <a:cs typeface="Verdana"/>
              </a:rPr>
              <a:t>c</a:t>
            </a:r>
            <a:r>
              <a:rPr sz="1400" spc="20" dirty="0">
                <a:solidFill>
                  <a:srgbClr val="FFFFFF"/>
                </a:solidFill>
                <a:latin typeface="Verdana"/>
                <a:cs typeface="Verdana"/>
              </a:rPr>
              <a:t>o</a:t>
            </a:r>
            <a:r>
              <a:rPr sz="1400" spc="55" dirty="0">
                <a:solidFill>
                  <a:srgbClr val="FFFFFF"/>
                </a:solidFill>
                <a:latin typeface="Verdana"/>
                <a:cs typeface="Verdana"/>
              </a:rPr>
              <a:t>n</a:t>
            </a:r>
            <a:r>
              <a:rPr sz="1400" spc="15" dirty="0">
                <a:solidFill>
                  <a:srgbClr val="FFFFFF"/>
                </a:solidFill>
                <a:latin typeface="Verdana"/>
                <a:cs typeface="Verdana"/>
              </a:rPr>
              <a:t>t</a:t>
            </a:r>
            <a:r>
              <a:rPr sz="1400" spc="-10" dirty="0">
                <a:solidFill>
                  <a:srgbClr val="FFFFFF"/>
                </a:solidFill>
                <a:latin typeface="Verdana"/>
                <a:cs typeface="Verdana"/>
              </a:rPr>
              <a:t>i</a:t>
            </a:r>
            <a:r>
              <a:rPr sz="1400" spc="55" dirty="0">
                <a:solidFill>
                  <a:srgbClr val="FFFFFF"/>
                </a:solidFill>
                <a:latin typeface="Verdana"/>
                <a:cs typeface="Verdana"/>
              </a:rPr>
              <a:t>n</a:t>
            </a:r>
            <a:r>
              <a:rPr sz="1400" spc="50" dirty="0">
                <a:solidFill>
                  <a:srgbClr val="FFFFFF"/>
                </a:solidFill>
                <a:latin typeface="Verdana"/>
                <a:cs typeface="Verdana"/>
              </a:rPr>
              <a:t>u</a:t>
            </a:r>
            <a:r>
              <a:rPr sz="1400" spc="20" dirty="0">
                <a:solidFill>
                  <a:srgbClr val="FFFFFF"/>
                </a:solidFill>
                <a:latin typeface="Verdana"/>
                <a:cs typeface="Verdana"/>
              </a:rPr>
              <a:t>o</a:t>
            </a:r>
            <a:r>
              <a:rPr sz="1400" spc="50" dirty="0">
                <a:solidFill>
                  <a:srgbClr val="FFFFFF"/>
                </a:solidFill>
                <a:latin typeface="Verdana"/>
                <a:cs typeface="Verdana"/>
              </a:rPr>
              <a:t>u</a:t>
            </a:r>
            <a:r>
              <a:rPr sz="1400" spc="-45" dirty="0">
                <a:solidFill>
                  <a:srgbClr val="FFFFFF"/>
                </a:solidFill>
                <a:latin typeface="Verdana"/>
                <a:cs typeface="Verdana"/>
              </a:rPr>
              <a:t>s</a:t>
            </a:r>
            <a:r>
              <a:rPr sz="1400" spc="-10" dirty="0">
                <a:solidFill>
                  <a:srgbClr val="FFFFFF"/>
                </a:solidFill>
                <a:latin typeface="Verdana"/>
                <a:cs typeface="Verdana"/>
              </a:rPr>
              <a:t>l</a:t>
            </a:r>
            <a:r>
              <a:rPr sz="1400" spc="-70" dirty="0">
                <a:solidFill>
                  <a:srgbClr val="FFFFFF"/>
                </a:solidFill>
                <a:latin typeface="Verdana"/>
                <a:cs typeface="Verdana"/>
              </a:rPr>
              <a:t>y</a:t>
            </a:r>
            <a:r>
              <a:rPr sz="1400" dirty="0">
                <a:solidFill>
                  <a:srgbClr val="FFFFFF"/>
                </a:solidFill>
                <a:latin typeface="Verdana"/>
                <a:cs typeface="Verdana"/>
              </a:rPr>
              <a:t>	</a:t>
            </a:r>
            <a:r>
              <a:rPr sz="1400" spc="-10" dirty="0">
                <a:solidFill>
                  <a:srgbClr val="FFFFFF"/>
                </a:solidFill>
                <a:latin typeface="Verdana"/>
                <a:cs typeface="Verdana"/>
              </a:rPr>
              <a:t>i</a:t>
            </a:r>
            <a:r>
              <a:rPr sz="1400" spc="120" dirty="0">
                <a:solidFill>
                  <a:srgbClr val="FFFFFF"/>
                </a:solidFill>
                <a:latin typeface="Verdana"/>
                <a:cs typeface="Verdana"/>
              </a:rPr>
              <a:t>m</a:t>
            </a:r>
            <a:r>
              <a:rPr sz="1400" spc="70" dirty="0">
                <a:solidFill>
                  <a:srgbClr val="FFFFFF"/>
                </a:solidFill>
                <a:latin typeface="Verdana"/>
                <a:cs typeface="Verdana"/>
              </a:rPr>
              <a:t>p</a:t>
            </a:r>
            <a:r>
              <a:rPr sz="1400" spc="-35" dirty="0">
                <a:solidFill>
                  <a:srgbClr val="FFFFFF"/>
                </a:solidFill>
                <a:latin typeface="Verdana"/>
                <a:cs typeface="Verdana"/>
              </a:rPr>
              <a:t>r</a:t>
            </a:r>
            <a:r>
              <a:rPr sz="1400" spc="20" dirty="0">
                <a:solidFill>
                  <a:srgbClr val="FFFFFF"/>
                </a:solidFill>
                <a:latin typeface="Verdana"/>
                <a:cs typeface="Verdana"/>
              </a:rPr>
              <a:t>o</a:t>
            </a:r>
            <a:r>
              <a:rPr sz="1400" spc="-75" dirty="0">
                <a:solidFill>
                  <a:srgbClr val="FFFFFF"/>
                </a:solidFill>
                <a:latin typeface="Verdana"/>
                <a:cs typeface="Verdana"/>
              </a:rPr>
              <a:t>v</a:t>
            </a:r>
            <a:r>
              <a:rPr sz="1400" spc="10" dirty="0">
                <a:solidFill>
                  <a:srgbClr val="FFFFFF"/>
                </a:solidFill>
                <a:latin typeface="Verdana"/>
                <a:cs typeface="Verdana"/>
              </a:rPr>
              <a:t>e</a:t>
            </a:r>
            <a:r>
              <a:rPr sz="1400" dirty="0">
                <a:solidFill>
                  <a:srgbClr val="FFFFFF"/>
                </a:solidFill>
                <a:latin typeface="Verdana"/>
                <a:cs typeface="Verdana"/>
              </a:rPr>
              <a:t>	</a:t>
            </a:r>
            <a:r>
              <a:rPr sz="1400" spc="20" dirty="0">
                <a:solidFill>
                  <a:srgbClr val="FFFFFF"/>
                </a:solidFill>
                <a:latin typeface="Verdana"/>
                <a:cs typeface="Verdana"/>
              </a:rPr>
              <a:t>o</a:t>
            </a:r>
            <a:r>
              <a:rPr sz="1400" spc="50" dirty="0">
                <a:solidFill>
                  <a:srgbClr val="FFFFFF"/>
                </a:solidFill>
                <a:latin typeface="Verdana"/>
                <a:cs typeface="Verdana"/>
              </a:rPr>
              <a:t>u</a:t>
            </a:r>
            <a:r>
              <a:rPr sz="1400" spc="-35" dirty="0">
                <a:solidFill>
                  <a:srgbClr val="FFFFFF"/>
                </a:solidFill>
                <a:latin typeface="Verdana"/>
                <a:cs typeface="Verdana"/>
              </a:rPr>
              <a:t>r</a:t>
            </a:r>
            <a:r>
              <a:rPr sz="1400" dirty="0">
                <a:solidFill>
                  <a:srgbClr val="FFFFFF"/>
                </a:solidFill>
                <a:latin typeface="Verdana"/>
                <a:cs typeface="Verdana"/>
              </a:rPr>
              <a:t>	</a:t>
            </a:r>
            <a:r>
              <a:rPr sz="1400" spc="-45" dirty="0">
                <a:solidFill>
                  <a:srgbClr val="FFFFFF"/>
                </a:solidFill>
                <a:latin typeface="Verdana"/>
                <a:cs typeface="Verdana"/>
              </a:rPr>
              <a:t>s</a:t>
            </a:r>
            <a:r>
              <a:rPr sz="1400" spc="-75" dirty="0">
                <a:solidFill>
                  <a:srgbClr val="FFFFFF"/>
                </a:solidFill>
                <a:latin typeface="Verdana"/>
                <a:cs typeface="Verdana"/>
              </a:rPr>
              <a:t>y</a:t>
            </a:r>
            <a:r>
              <a:rPr sz="1400" spc="-45" dirty="0">
                <a:solidFill>
                  <a:srgbClr val="FFFFFF"/>
                </a:solidFill>
                <a:latin typeface="Verdana"/>
                <a:cs typeface="Verdana"/>
              </a:rPr>
              <a:t>s</a:t>
            </a:r>
            <a:r>
              <a:rPr sz="1400" spc="15" dirty="0">
                <a:solidFill>
                  <a:srgbClr val="FFFFFF"/>
                </a:solidFill>
                <a:latin typeface="Verdana"/>
                <a:cs typeface="Verdana"/>
              </a:rPr>
              <a:t>t</a:t>
            </a:r>
            <a:r>
              <a:rPr sz="1400" spc="5" dirty="0">
                <a:solidFill>
                  <a:srgbClr val="FFFFFF"/>
                </a:solidFill>
                <a:latin typeface="Verdana"/>
                <a:cs typeface="Verdana"/>
              </a:rPr>
              <a:t>e</a:t>
            </a:r>
            <a:r>
              <a:rPr sz="1400" spc="120" dirty="0">
                <a:solidFill>
                  <a:srgbClr val="FFFFFF"/>
                </a:solidFill>
                <a:latin typeface="Verdana"/>
                <a:cs typeface="Verdana"/>
              </a:rPr>
              <a:t>m</a:t>
            </a:r>
            <a:r>
              <a:rPr sz="1400" spc="-45" dirty="0">
                <a:solidFill>
                  <a:srgbClr val="FFFFFF"/>
                </a:solidFill>
                <a:latin typeface="Verdana"/>
                <a:cs typeface="Verdana"/>
              </a:rPr>
              <a:t>s</a:t>
            </a:r>
            <a:r>
              <a:rPr sz="1400" dirty="0">
                <a:solidFill>
                  <a:srgbClr val="FFFFFF"/>
                </a:solidFill>
                <a:latin typeface="Verdana"/>
                <a:cs typeface="Verdana"/>
              </a:rPr>
              <a:t>	</a:t>
            </a:r>
            <a:r>
              <a:rPr sz="1400" spc="-20" dirty="0">
                <a:solidFill>
                  <a:srgbClr val="FFFFFF"/>
                </a:solidFill>
                <a:latin typeface="Verdana"/>
                <a:cs typeface="Verdana"/>
              </a:rPr>
              <a:t>a</a:t>
            </a:r>
            <a:r>
              <a:rPr sz="1400" spc="55" dirty="0">
                <a:solidFill>
                  <a:srgbClr val="FFFFFF"/>
                </a:solidFill>
                <a:latin typeface="Verdana"/>
                <a:cs typeface="Verdana"/>
              </a:rPr>
              <a:t>nd  </a:t>
            </a:r>
            <a:r>
              <a:rPr sz="1400" spc="-5" dirty="0">
                <a:solidFill>
                  <a:srgbClr val="FFFFFF"/>
                </a:solidFill>
                <a:latin typeface="Verdana"/>
                <a:cs typeface="Verdana"/>
              </a:rPr>
              <a:t>procedures.</a:t>
            </a:r>
            <a:endParaRPr sz="1400" dirty="0">
              <a:latin typeface="Verdana"/>
              <a:cs typeface="Verdana"/>
            </a:endParaRPr>
          </a:p>
          <a:p>
            <a:pPr marL="315595" marR="5715">
              <a:lnSpc>
                <a:spcPct val="115999"/>
              </a:lnSpc>
            </a:pPr>
            <a:r>
              <a:rPr sz="1400" spc="90" dirty="0">
                <a:solidFill>
                  <a:srgbClr val="FFFFFF"/>
                </a:solidFill>
                <a:latin typeface="Verdana"/>
                <a:cs typeface="Verdana"/>
              </a:rPr>
              <a:t>We</a:t>
            </a:r>
            <a:r>
              <a:rPr sz="1400" spc="65" dirty="0">
                <a:solidFill>
                  <a:srgbClr val="FFFFFF"/>
                </a:solidFill>
                <a:latin typeface="Verdana"/>
                <a:cs typeface="Verdana"/>
              </a:rPr>
              <a:t> </a:t>
            </a:r>
            <a:r>
              <a:rPr sz="1400" dirty="0">
                <a:solidFill>
                  <a:srgbClr val="FFFFFF"/>
                </a:solidFill>
                <a:latin typeface="Verdana"/>
                <a:cs typeface="Verdana"/>
              </a:rPr>
              <a:t>only</a:t>
            </a:r>
            <a:r>
              <a:rPr sz="1400" spc="70" dirty="0">
                <a:solidFill>
                  <a:srgbClr val="FFFFFF"/>
                </a:solidFill>
                <a:latin typeface="Verdana"/>
                <a:cs typeface="Verdana"/>
              </a:rPr>
              <a:t> </a:t>
            </a:r>
            <a:r>
              <a:rPr sz="1400" spc="5" dirty="0">
                <a:solidFill>
                  <a:srgbClr val="FFFFFF"/>
                </a:solidFill>
                <a:latin typeface="Verdana"/>
                <a:cs typeface="Verdana"/>
              </a:rPr>
              <a:t>use</a:t>
            </a:r>
            <a:r>
              <a:rPr sz="1400" spc="70" dirty="0">
                <a:solidFill>
                  <a:srgbClr val="FFFFFF"/>
                </a:solidFill>
                <a:latin typeface="Verdana"/>
                <a:cs typeface="Verdana"/>
              </a:rPr>
              <a:t> </a:t>
            </a:r>
            <a:r>
              <a:rPr sz="1400" spc="-20" dirty="0">
                <a:solidFill>
                  <a:srgbClr val="FFFFFF"/>
                </a:solidFill>
                <a:latin typeface="Verdana"/>
                <a:cs typeface="Verdana"/>
              </a:rPr>
              <a:t>services</a:t>
            </a:r>
            <a:r>
              <a:rPr sz="1400" spc="65" dirty="0">
                <a:solidFill>
                  <a:srgbClr val="FFFFFF"/>
                </a:solidFill>
                <a:latin typeface="Verdana"/>
                <a:cs typeface="Verdana"/>
              </a:rPr>
              <a:t> </a:t>
            </a:r>
            <a:r>
              <a:rPr sz="1400" spc="15" dirty="0">
                <a:solidFill>
                  <a:srgbClr val="FFFFFF"/>
                </a:solidFill>
                <a:latin typeface="Verdana"/>
                <a:cs typeface="Verdana"/>
              </a:rPr>
              <a:t>that</a:t>
            </a:r>
            <a:r>
              <a:rPr sz="1400" spc="70" dirty="0">
                <a:solidFill>
                  <a:srgbClr val="FFFFFF"/>
                </a:solidFill>
                <a:latin typeface="Verdana"/>
                <a:cs typeface="Verdana"/>
              </a:rPr>
              <a:t> </a:t>
            </a:r>
            <a:r>
              <a:rPr sz="1400" spc="35" dirty="0">
                <a:solidFill>
                  <a:srgbClr val="FFFFFF"/>
                </a:solidFill>
                <a:latin typeface="Verdana"/>
                <a:cs typeface="Verdana"/>
              </a:rPr>
              <a:t>meet</a:t>
            </a:r>
            <a:r>
              <a:rPr sz="1400" spc="70" dirty="0">
                <a:solidFill>
                  <a:srgbClr val="FFFFFF"/>
                </a:solidFill>
                <a:latin typeface="Verdana"/>
                <a:cs typeface="Verdana"/>
              </a:rPr>
              <a:t> </a:t>
            </a:r>
            <a:r>
              <a:rPr sz="1400" spc="10" dirty="0">
                <a:solidFill>
                  <a:srgbClr val="FFFFFF"/>
                </a:solidFill>
                <a:latin typeface="Verdana"/>
                <a:cs typeface="Verdana"/>
              </a:rPr>
              <a:t>our</a:t>
            </a:r>
            <a:r>
              <a:rPr sz="1400" spc="70" dirty="0">
                <a:solidFill>
                  <a:srgbClr val="FFFFFF"/>
                </a:solidFill>
                <a:latin typeface="Verdana"/>
                <a:cs typeface="Verdana"/>
              </a:rPr>
              <a:t> </a:t>
            </a:r>
            <a:r>
              <a:rPr sz="1400" spc="55" dirty="0">
                <a:solidFill>
                  <a:srgbClr val="FFFFFF"/>
                </a:solidFill>
                <a:latin typeface="Verdana"/>
                <a:cs typeface="Verdana"/>
              </a:rPr>
              <a:t>own</a:t>
            </a:r>
            <a:r>
              <a:rPr sz="1400" spc="65" dirty="0">
                <a:solidFill>
                  <a:srgbClr val="FFFFFF"/>
                </a:solidFill>
                <a:latin typeface="Verdana"/>
                <a:cs typeface="Verdana"/>
              </a:rPr>
              <a:t> </a:t>
            </a:r>
            <a:r>
              <a:rPr sz="1400" spc="5" dirty="0">
                <a:solidFill>
                  <a:srgbClr val="FFFFFF"/>
                </a:solidFill>
                <a:latin typeface="Verdana"/>
                <a:cs typeface="Verdana"/>
              </a:rPr>
              <a:t>quality</a:t>
            </a:r>
            <a:r>
              <a:rPr sz="1400" spc="70" dirty="0">
                <a:solidFill>
                  <a:srgbClr val="FFFFFF"/>
                </a:solidFill>
                <a:latin typeface="Verdana"/>
                <a:cs typeface="Verdana"/>
              </a:rPr>
              <a:t> </a:t>
            </a:r>
            <a:r>
              <a:rPr sz="1400" dirty="0">
                <a:solidFill>
                  <a:srgbClr val="FFFFFF"/>
                </a:solidFill>
                <a:latin typeface="Verdana"/>
                <a:cs typeface="Verdana"/>
              </a:rPr>
              <a:t>assurance </a:t>
            </a:r>
            <a:r>
              <a:rPr sz="1400" spc="-475" dirty="0">
                <a:solidFill>
                  <a:srgbClr val="FFFFFF"/>
                </a:solidFill>
                <a:latin typeface="Verdana"/>
                <a:cs typeface="Verdana"/>
              </a:rPr>
              <a:t> </a:t>
            </a:r>
            <a:r>
              <a:rPr sz="1400" spc="-15" dirty="0">
                <a:solidFill>
                  <a:srgbClr val="FFFFFF"/>
                </a:solidFill>
                <a:latin typeface="Verdana"/>
                <a:cs typeface="Verdana"/>
              </a:rPr>
              <a:t>standards.</a:t>
            </a:r>
            <a:endParaRPr sz="1400" dirty="0">
              <a:latin typeface="Verdana"/>
              <a:cs typeface="Verdana"/>
            </a:endParaRPr>
          </a:p>
          <a:p>
            <a:pPr marL="315595" marR="10795">
              <a:lnSpc>
                <a:spcPct val="115999"/>
              </a:lnSpc>
              <a:tabLst>
                <a:tab pos="668655" algn="l"/>
                <a:tab pos="1974214" algn="l"/>
                <a:tab pos="3055620" algn="l"/>
                <a:tab pos="3465829" algn="l"/>
                <a:tab pos="4551045" algn="l"/>
                <a:tab pos="5570220" algn="l"/>
              </a:tabLst>
            </a:pPr>
            <a:r>
              <a:rPr sz="1400" spc="45" dirty="0">
                <a:solidFill>
                  <a:srgbClr val="FFFFFF"/>
                </a:solidFill>
                <a:latin typeface="Verdana"/>
                <a:cs typeface="Verdana"/>
              </a:rPr>
              <a:t>A	</a:t>
            </a:r>
            <a:r>
              <a:rPr sz="1400" spc="70" dirty="0">
                <a:solidFill>
                  <a:srgbClr val="FFFFFF"/>
                </a:solidFill>
                <a:latin typeface="Verdana"/>
                <a:cs typeface="Verdana"/>
              </a:rPr>
              <a:t>p</a:t>
            </a:r>
            <a:r>
              <a:rPr sz="1400" spc="-35" dirty="0">
                <a:solidFill>
                  <a:srgbClr val="FFFFFF"/>
                </a:solidFill>
                <a:latin typeface="Verdana"/>
                <a:cs typeface="Verdana"/>
              </a:rPr>
              <a:t>r</a:t>
            </a:r>
            <a:r>
              <a:rPr sz="1400" spc="20" dirty="0">
                <a:solidFill>
                  <a:srgbClr val="FFFFFF"/>
                </a:solidFill>
                <a:latin typeface="Verdana"/>
                <a:cs typeface="Verdana"/>
              </a:rPr>
              <a:t>o</a:t>
            </a:r>
            <a:r>
              <a:rPr sz="1400" spc="-20" dirty="0">
                <a:solidFill>
                  <a:srgbClr val="FFFFFF"/>
                </a:solidFill>
                <a:latin typeface="Verdana"/>
                <a:cs typeface="Verdana"/>
              </a:rPr>
              <a:t>f</a:t>
            </a:r>
            <a:r>
              <a:rPr sz="1400" spc="5" dirty="0">
                <a:solidFill>
                  <a:srgbClr val="FFFFFF"/>
                </a:solidFill>
                <a:latin typeface="Verdana"/>
                <a:cs typeface="Verdana"/>
              </a:rPr>
              <a:t>e</a:t>
            </a:r>
            <a:r>
              <a:rPr sz="1400" spc="-45" dirty="0">
                <a:solidFill>
                  <a:srgbClr val="FFFFFF"/>
                </a:solidFill>
                <a:latin typeface="Verdana"/>
                <a:cs typeface="Verdana"/>
              </a:rPr>
              <a:t>ss</a:t>
            </a:r>
            <a:r>
              <a:rPr sz="1400" spc="-10" dirty="0">
                <a:solidFill>
                  <a:srgbClr val="FFFFFF"/>
                </a:solidFill>
                <a:latin typeface="Verdana"/>
                <a:cs typeface="Verdana"/>
              </a:rPr>
              <a:t>i</a:t>
            </a:r>
            <a:r>
              <a:rPr sz="1400" spc="20" dirty="0">
                <a:solidFill>
                  <a:srgbClr val="FFFFFF"/>
                </a:solidFill>
                <a:latin typeface="Verdana"/>
                <a:cs typeface="Verdana"/>
              </a:rPr>
              <a:t>o</a:t>
            </a:r>
            <a:r>
              <a:rPr sz="1400" spc="55" dirty="0">
                <a:solidFill>
                  <a:srgbClr val="FFFFFF"/>
                </a:solidFill>
                <a:latin typeface="Verdana"/>
                <a:cs typeface="Verdana"/>
              </a:rPr>
              <a:t>n</a:t>
            </a:r>
            <a:r>
              <a:rPr sz="1400" spc="-20" dirty="0">
                <a:solidFill>
                  <a:srgbClr val="FFFFFF"/>
                </a:solidFill>
                <a:latin typeface="Verdana"/>
                <a:cs typeface="Verdana"/>
              </a:rPr>
              <a:t>a</a:t>
            </a:r>
            <a:r>
              <a:rPr sz="1400" spc="-10" dirty="0">
                <a:solidFill>
                  <a:srgbClr val="FFFFFF"/>
                </a:solidFill>
                <a:latin typeface="Verdana"/>
                <a:cs typeface="Verdana"/>
              </a:rPr>
              <a:t>l</a:t>
            </a:r>
            <a:r>
              <a:rPr sz="1400" dirty="0">
                <a:solidFill>
                  <a:srgbClr val="FFFFFF"/>
                </a:solidFill>
                <a:latin typeface="Verdana"/>
                <a:cs typeface="Verdana"/>
              </a:rPr>
              <a:t>	</a:t>
            </a:r>
            <a:r>
              <a:rPr sz="1400" spc="-20" dirty="0">
                <a:solidFill>
                  <a:srgbClr val="FFFFFF"/>
                </a:solidFill>
                <a:latin typeface="Verdana"/>
                <a:cs typeface="Verdana"/>
              </a:rPr>
              <a:t>a</a:t>
            </a:r>
            <a:r>
              <a:rPr sz="1400" spc="70" dirty="0">
                <a:solidFill>
                  <a:srgbClr val="FFFFFF"/>
                </a:solidFill>
                <a:latin typeface="Verdana"/>
                <a:cs typeface="Verdana"/>
              </a:rPr>
              <a:t>pp</a:t>
            </a:r>
            <a:r>
              <a:rPr sz="1400" spc="-35" dirty="0">
                <a:solidFill>
                  <a:srgbClr val="FFFFFF"/>
                </a:solidFill>
                <a:latin typeface="Verdana"/>
                <a:cs typeface="Verdana"/>
              </a:rPr>
              <a:t>r</a:t>
            </a:r>
            <a:r>
              <a:rPr sz="1400" spc="20" dirty="0">
                <a:solidFill>
                  <a:srgbClr val="FFFFFF"/>
                </a:solidFill>
                <a:latin typeface="Verdana"/>
                <a:cs typeface="Verdana"/>
              </a:rPr>
              <a:t>o</a:t>
            </a:r>
            <a:r>
              <a:rPr sz="1400" spc="-20" dirty="0">
                <a:solidFill>
                  <a:srgbClr val="FFFFFF"/>
                </a:solidFill>
                <a:latin typeface="Verdana"/>
                <a:cs typeface="Verdana"/>
              </a:rPr>
              <a:t>a</a:t>
            </a:r>
            <a:r>
              <a:rPr sz="1400" spc="55" dirty="0">
                <a:solidFill>
                  <a:srgbClr val="FFFFFF"/>
                </a:solidFill>
                <a:latin typeface="Verdana"/>
                <a:cs typeface="Verdana"/>
              </a:rPr>
              <a:t>c</a:t>
            </a:r>
            <a:r>
              <a:rPr sz="1400" spc="60" dirty="0">
                <a:solidFill>
                  <a:srgbClr val="FFFFFF"/>
                </a:solidFill>
                <a:latin typeface="Verdana"/>
                <a:cs typeface="Verdana"/>
              </a:rPr>
              <a:t>h</a:t>
            </a:r>
            <a:r>
              <a:rPr sz="1400" dirty="0">
                <a:solidFill>
                  <a:srgbClr val="FFFFFF"/>
                </a:solidFill>
                <a:latin typeface="Verdana"/>
                <a:cs typeface="Verdana"/>
              </a:rPr>
              <a:t>	</a:t>
            </a:r>
            <a:r>
              <a:rPr sz="1400" spc="15" dirty="0">
                <a:solidFill>
                  <a:srgbClr val="FFFFFF"/>
                </a:solidFill>
                <a:latin typeface="Verdana"/>
                <a:cs typeface="Verdana"/>
              </a:rPr>
              <a:t>t</a:t>
            </a:r>
            <a:r>
              <a:rPr sz="1400" spc="25" dirty="0">
                <a:solidFill>
                  <a:srgbClr val="FFFFFF"/>
                </a:solidFill>
                <a:latin typeface="Verdana"/>
                <a:cs typeface="Verdana"/>
              </a:rPr>
              <a:t>o</a:t>
            </a:r>
            <a:r>
              <a:rPr sz="1400" dirty="0">
                <a:solidFill>
                  <a:srgbClr val="FFFFFF"/>
                </a:solidFill>
                <a:latin typeface="Verdana"/>
                <a:cs typeface="Verdana"/>
              </a:rPr>
              <a:t>	</a:t>
            </a:r>
            <a:r>
              <a:rPr sz="1400" spc="55" dirty="0">
                <a:solidFill>
                  <a:srgbClr val="FFFFFF"/>
                </a:solidFill>
                <a:latin typeface="Verdana"/>
                <a:cs typeface="Verdana"/>
              </a:rPr>
              <a:t>c</a:t>
            </a:r>
            <a:r>
              <a:rPr sz="1400" spc="50" dirty="0">
                <a:solidFill>
                  <a:srgbClr val="FFFFFF"/>
                </a:solidFill>
                <a:latin typeface="Verdana"/>
                <a:cs typeface="Verdana"/>
              </a:rPr>
              <a:t>u</a:t>
            </a:r>
            <a:r>
              <a:rPr sz="1400" spc="-45" dirty="0">
                <a:solidFill>
                  <a:srgbClr val="FFFFFF"/>
                </a:solidFill>
                <a:latin typeface="Verdana"/>
                <a:cs typeface="Verdana"/>
              </a:rPr>
              <a:t>s</a:t>
            </a:r>
            <a:r>
              <a:rPr sz="1400" spc="15" dirty="0">
                <a:solidFill>
                  <a:srgbClr val="FFFFFF"/>
                </a:solidFill>
                <a:latin typeface="Verdana"/>
                <a:cs typeface="Verdana"/>
              </a:rPr>
              <a:t>t</a:t>
            </a:r>
            <a:r>
              <a:rPr sz="1400" spc="20" dirty="0">
                <a:solidFill>
                  <a:srgbClr val="FFFFFF"/>
                </a:solidFill>
                <a:latin typeface="Verdana"/>
                <a:cs typeface="Verdana"/>
              </a:rPr>
              <a:t>o</a:t>
            </a:r>
            <a:r>
              <a:rPr sz="1400" spc="120" dirty="0">
                <a:solidFill>
                  <a:srgbClr val="FFFFFF"/>
                </a:solidFill>
                <a:latin typeface="Verdana"/>
                <a:cs typeface="Verdana"/>
              </a:rPr>
              <a:t>m</a:t>
            </a:r>
            <a:r>
              <a:rPr sz="1400" spc="5" dirty="0">
                <a:solidFill>
                  <a:srgbClr val="FFFFFF"/>
                </a:solidFill>
                <a:latin typeface="Verdana"/>
                <a:cs typeface="Verdana"/>
              </a:rPr>
              <a:t>e</a:t>
            </a:r>
            <a:r>
              <a:rPr sz="1400" spc="-35" dirty="0">
                <a:solidFill>
                  <a:srgbClr val="FFFFFF"/>
                </a:solidFill>
                <a:latin typeface="Verdana"/>
                <a:cs typeface="Verdana"/>
              </a:rPr>
              <a:t>r</a:t>
            </a:r>
            <a:r>
              <a:rPr sz="1400" dirty="0">
                <a:solidFill>
                  <a:srgbClr val="FFFFFF"/>
                </a:solidFill>
                <a:latin typeface="Verdana"/>
                <a:cs typeface="Verdana"/>
              </a:rPr>
              <a:t>	</a:t>
            </a:r>
            <a:r>
              <a:rPr sz="1400" spc="-10" dirty="0">
                <a:solidFill>
                  <a:srgbClr val="FFFFFF"/>
                </a:solidFill>
                <a:latin typeface="Verdana"/>
                <a:cs typeface="Verdana"/>
              </a:rPr>
              <a:t>i</a:t>
            </a:r>
            <a:r>
              <a:rPr sz="1400" spc="55" dirty="0">
                <a:solidFill>
                  <a:srgbClr val="FFFFFF"/>
                </a:solidFill>
                <a:latin typeface="Verdana"/>
                <a:cs typeface="Verdana"/>
              </a:rPr>
              <a:t>n</a:t>
            </a:r>
            <a:r>
              <a:rPr sz="1400" spc="15" dirty="0">
                <a:solidFill>
                  <a:srgbClr val="FFFFFF"/>
                </a:solidFill>
                <a:latin typeface="Verdana"/>
                <a:cs typeface="Verdana"/>
              </a:rPr>
              <a:t>t</a:t>
            </a:r>
            <a:r>
              <a:rPr sz="1400" spc="5" dirty="0">
                <a:solidFill>
                  <a:srgbClr val="FFFFFF"/>
                </a:solidFill>
                <a:latin typeface="Verdana"/>
                <a:cs typeface="Verdana"/>
              </a:rPr>
              <a:t>e</a:t>
            </a:r>
            <a:r>
              <a:rPr sz="1400" spc="-35" dirty="0">
                <a:solidFill>
                  <a:srgbClr val="FFFFFF"/>
                </a:solidFill>
                <a:latin typeface="Verdana"/>
                <a:cs typeface="Verdana"/>
              </a:rPr>
              <a:t>r</a:t>
            </a:r>
            <a:r>
              <a:rPr sz="1400" spc="-20" dirty="0">
                <a:solidFill>
                  <a:srgbClr val="FFFFFF"/>
                </a:solidFill>
                <a:latin typeface="Verdana"/>
                <a:cs typeface="Verdana"/>
              </a:rPr>
              <a:t>fa</a:t>
            </a:r>
            <a:r>
              <a:rPr sz="1400" spc="55" dirty="0">
                <a:solidFill>
                  <a:srgbClr val="FFFFFF"/>
                </a:solidFill>
                <a:latin typeface="Verdana"/>
                <a:cs typeface="Verdana"/>
              </a:rPr>
              <a:t>c</a:t>
            </a:r>
            <a:r>
              <a:rPr sz="1400" spc="10" dirty="0">
                <a:solidFill>
                  <a:srgbClr val="FFFFFF"/>
                </a:solidFill>
                <a:latin typeface="Verdana"/>
                <a:cs typeface="Verdana"/>
              </a:rPr>
              <a:t>e</a:t>
            </a:r>
            <a:r>
              <a:rPr sz="1400" dirty="0">
                <a:solidFill>
                  <a:srgbClr val="FFFFFF"/>
                </a:solidFill>
                <a:latin typeface="Verdana"/>
                <a:cs typeface="Verdana"/>
              </a:rPr>
              <a:t>	</a:t>
            </a:r>
            <a:r>
              <a:rPr sz="1400" spc="-10" dirty="0">
                <a:solidFill>
                  <a:srgbClr val="FFFFFF"/>
                </a:solidFill>
                <a:latin typeface="Verdana"/>
                <a:cs typeface="Verdana"/>
              </a:rPr>
              <a:t>i</a:t>
            </a:r>
            <a:r>
              <a:rPr sz="1400" spc="-35" dirty="0">
                <a:solidFill>
                  <a:srgbClr val="FFFFFF"/>
                </a:solidFill>
                <a:latin typeface="Verdana"/>
                <a:cs typeface="Verdana"/>
              </a:rPr>
              <a:t>s  </a:t>
            </a:r>
            <a:r>
              <a:rPr sz="1400" spc="120" dirty="0">
                <a:solidFill>
                  <a:srgbClr val="FFFFFF"/>
                </a:solidFill>
                <a:latin typeface="Verdana"/>
                <a:cs typeface="Verdana"/>
              </a:rPr>
              <a:t>m</a:t>
            </a:r>
            <a:r>
              <a:rPr sz="1400" spc="-20" dirty="0">
                <a:solidFill>
                  <a:srgbClr val="FFFFFF"/>
                </a:solidFill>
                <a:latin typeface="Verdana"/>
                <a:cs typeface="Verdana"/>
              </a:rPr>
              <a:t>a</a:t>
            </a:r>
            <a:r>
              <a:rPr sz="1400" spc="-10" dirty="0">
                <a:solidFill>
                  <a:srgbClr val="FFFFFF"/>
                </a:solidFill>
                <a:latin typeface="Verdana"/>
                <a:cs typeface="Verdana"/>
              </a:rPr>
              <a:t>i</a:t>
            </a:r>
            <a:r>
              <a:rPr sz="1400" spc="55" dirty="0">
                <a:solidFill>
                  <a:srgbClr val="FFFFFF"/>
                </a:solidFill>
                <a:latin typeface="Verdana"/>
                <a:cs typeface="Verdana"/>
              </a:rPr>
              <a:t>n</a:t>
            </a:r>
            <a:r>
              <a:rPr sz="1400" spc="15" dirty="0">
                <a:solidFill>
                  <a:srgbClr val="FFFFFF"/>
                </a:solidFill>
                <a:latin typeface="Verdana"/>
                <a:cs typeface="Verdana"/>
              </a:rPr>
              <a:t>t</a:t>
            </a:r>
            <a:r>
              <a:rPr sz="1400" spc="-20" dirty="0">
                <a:solidFill>
                  <a:srgbClr val="FFFFFF"/>
                </a:solidFill>
                <a:latin typeface="Verdana"/>
                <a:cs typeface="Verdana"/>
              </a:rPr>
              <a:t>a</a:t>
            </a:r>
            <a:r>
              <a:rPr sz="1400" spc="-10" dirty="0">
                <a:solidFill>
                  <a:srgbClr val="FFFFFF"/>
                </a:solidFill>
                <a:latin typeface="Verdana"/>
                <a:cs typeface="Verdana"/>
              </a:rPr>
              <a:t>i</a:t>
            </a:r>
            <a:r>
              <a:rPr sz="1400" spc="55" dirty="0">
                <a:solidFill>
                  <a:srgbClr val="FFFFFF"/>
                </a:solidFill>
                <a:latin typeface="Verdana"/>
                <a:cs typeface="Verdana"/>
              </a:rPr>
              <a:t>n</a:t>
            </a:r>
            <a:r>
              <a:rPr sz="1400" spc="5" dirty="0">
                <a:solidFill>
                  <a:srgbClr val="FFFFFF"/>
                </a:solidFill>
                <a:latin typeface="Verdana"/>
                <a:cs typeface="Verdana"/>
              </a:rPr>
              <a:t>e</a:t>
            </a:r>
            <a:r>
              <a:rPr sz="1400" spc="75" dirty="0">
                <a:solidFill>
                  <a:srgbClr val="FFFFFF"/>
                </a:solidFill>
                <a:latin typeface="Verdana"/>
                <a:cs typeface="Verdana"/>
              </a:rPr>
              <a:t>d</a:t>
            </a:r>
            <a:r>
              <a:rPr sz="1400" spc="-125" dirty="0">
                <a:solidFill>
                  <a:srgbClr val="FFFFFF"/>
                </a:solidFill>
                <a:latin typeface="Verdana"/>
                <a:cs typeface="Verdana"/>
              </a:rPr>
              <a:t> </a:t>
            </a:r>
            <a:r>
              <a:rPr sz="1400" spc="-20" dirty="0">
                <a:solidFill>
                  <a:srgbClr val="FFFFFF"/>
                </a:solidFill>
                <a:latin typeface="Verdana"/>
                <a:cs typeface="Verdana"/>
              </a:rPr>
              <a:t>a</a:t>
            </a:r>
            <a:r>
              <a:rPr sz="1400" spc="15" dirty="0">
                <a:solidFill>
                  <a:srgbClr val="FFFFFF"/>
                </a:solidFill>
                <a:latin typeface="Verdana"/>
                <a:cs typeface="Verdana"/>
              </a:rPr>
              <a:t>t</a:t>
            </a:r>
            <a:r>
              <a:rPr sz="1400" spc="-125" dirty="0">
                <a:solidFill>
                  <a:srgbClr val="FFFFFF"/>
                </a:solidFill>
                <a:latin typeface="Verdana"/>
                <a:cs typeface="Verdana"/>
              </a:rPr>
              <a:t> </a:t>
            </a:r>
            <a:r>
              <a:rPr sz="1400" spc="-20" dirty="0">
                <a:solidFill>
                  <a:srgbClr val="FFFFFF"/>
                </a:solidFill>
                <a:latin typeface="Verdana"/>
                <a:cs typeface="Verdana"/>
              </a:rPr>
              <a:t>a</a:t>
            </a:r>
            <a:r>
              <a:rPr sz="1400" spc="-10" dirty="0">
                <a:solidFill>
                  <a:srgbClr val="FFFFFF"/>
                </a:solidFill>
                <a:latin typeface="Verdana"/>
                <a:cs typeface="Verdana"/>
              </a:rPr>
              <a:t>ll</a:t>
            </a:r>
            <a:r>
              <a:rPr sz="1400" spc="-125" dirty="0">
                <a:solidFill>
                  <a:srgbClr val="FFFFFF"/>
                </a:solidFill>
                <a:latin typeface="Verdana"/>
                <a:cs typeface="Verdana"/>
              </a:rPr>
              <a:t> </a:t>
            </a:r>
            <a:r>
              <a:rPr sz="1400" spc="15" dirty="0">
                <a:solidFill>
                  <a:srgbClr val="FFFFFF"/>
                </a:solidFill>
                <a:latin typeface="Verdana"/>
                <a:cs typeface="Verdana"/>
              </a:rPr>
              <a:t>t</a:t>
            </a:r>
            <a:r>
              <a:rPr sz="1400" spc="-10" dirty="0">
                <a:solidFill>
                  <a:srgbClr val="FFFFFF"/>
                </a:solidFill>
                <a:latin typeface="Verdana"/>
                <a:cs typeface="Verdana"/>
              </a:rPr>
              <a:t>i</a:t>
            </a:r>
            <a:r>
              <a:rPr sz="1400" spc="120" dirty="0">
                <a:solidFill>
                  <a:srgbClr val="FFFFFF"/>
                </a:solidFill>
                <a:latin typeface="Verdana"/>
                <a:cs typeface="Verdana"/>
              </a:rPr>
              <a:t>m</a:t>
            </a:r>
            <a:r>
              <a:rPr sz="1400" spc="5" dirty="0">
                <a:solidFill>
                  <a:srgbClr val="FFFFFF"/>
                </a:solidFill>
                <a:latin typeface="Verdana"/>
                <a:cs typeface="Verdana"/>
              </a:rPr>
              <a:t>e</a:t>
            </a:r>
            <a:r>
              <a:rPr sz="1400" spc="-45" dirty="0">
                <a:solidFill>
                  <a:srgbClr val="FFFFFF"/>
                </a:solidFill>
                <a:latin typeface="Verdana"/>
                <a:cs typeface="Verdana"/>
              </a:rPr>
              <a:t>s</a:t>
            </a:r>
            <a:r>
              <a:rPr sz="1400" spc="-215" dirty="0">
                <a:solidFill>
                  <a:srgbClr val="FFFFFF"/>
                </a:solidFill>
                <a:latin typeface="Verdana"/>
                <a:cs typeface="Verdana"/>
              </a:rPr>
              <a:t>.</a:t>
            </a:r>
            <a:endParaRPr sz="1400" dirty="0">
              <a:latin typeface="Verdana"/>
              <a:cs typeface="Verdana"/>
            </a:endParaRPr>
          </a:p>
          <a:p>
            <a:pPr marL="315595" marR="13335">
              <a:lnSpc>
                <a:spcPct val="115999"/>
              </a:lnSpc>
            </a:pPr>
            <a:r>
              <a:rPr sz="1400" spc="10" dirty="0">
                <a:solidFill>
                  <a:srgbClr val="FFFFFF"/>
                </a:solidFill>
                <a:latin typeface="Verdana"/>
                <a:cs typeface="Verdana"/>
              </a:rPr>
              <a:t>Any</a:t>
            </a:r>
            <a:r>
              <a:rPr sz="1400" spc="390" dirty="0">
                <a:solidFill>
                  <a:srgbClr val="FFFFFF"/>
                </a:solidFill>
                <a:latin typeface="Verdana"/>
                <a:cs typeface="Verdana"/>
              </a:rPr>
              <a:t> </a:t>
            </a:r>
            <a:r>
              <a:rPr sz="1400" spc="25" dirty="0">
                <a:solidFill>
                  <a:srgbClr val="FFFFFF"/>
                </a:solidFill>
                <a:latin typeface="Verdana"/>
                <a:cs typeface="Verdana"/>
              </a:rPr>
              <a:t>complaints</a:t>
            </a:r>
            <a:r>
              <a:rPr sz="1400" spc="390" dirty="0">
                <a:solidFill>
                  <a:srgbClr val="FFFFFF"/>
                </a:solidFill>
                <a:latin typeface="Verdana"/>
                <a:cs typeface="Verdana"/>
              </a:rPr>
              <a:t> </a:t>
            </a:r>
            <a:r>
              <a:rPr sz="1400" spc="-15" dirty="0">
                <a:solidFill>
                  <a:srgbClr val="FFFFFF"/>
                </a:solidFill>
                <a:latin typeface="Verdana"/>
                <a:cs typeface="Verdana"/>
              </a:rPr>
              <a:t>are</a:t>
            </a:r>
            <a:r>
              <a:rPr sz="1400" spc="390" dirty="0">
                <a:solidFill>
                  <a:srgbClr val="FFFFFF"/>
                </a:solidFill>
                <a:latin typeface="Verdana"/>
                <a:cs typeface="Verdana"/>
              </a:rPr>
              <a:t> </a:t>
            </a:r>
            <a:r>
              <a:rPr sz="1400" spc="15" dirty="0">
                <a:solidFill>
                  <a:srgbClr val="FFFFFF"/>
                </a:solidFill>
                <a:latin typeface="Verdana"/>
                <a:cs typeface="Verdana"/>
              </a:rPr>
              <a:t>dealt</a:t>
            </a:r>
            <a:r>
              <a:rPr sz="1400" spc="390" dirty="0">
                <a:solidFill>
                  <a:srgbClr val="FFFFFF"/>
                </a:solidFill>
                <a:latin typeface="Verdana"/>
                <a:cs typeface="Verdana"/>
              </a:rPr>
              <a:t> </a:t>
            </a:r>
            <a:r>
              <a:rPr sz="1400" spc="35" dirty="0">
                <a:solidFill>
                  <a:srgbClr val="FFFFFF"/>
                </a:solidFill>
                <a:latin typeface="Verdana"/>
                <a:cs typeface="Verdana"/>
              </a:rPr>
              <a:t>with</a:t>
            </a:r>
            <a:r>
              <a:rPr sz="1400" spc="390" dirty="0">
                <a:solidFill>
                  <a:srgbClr val="FFFFFF"/>
                </a:solidFill>
                <a:latin typeface="Verdana"/>
                <a:cs typeface="Verdana"/>
              </a:rPr>
              <a:t> </a:t>
            </a:r>
            <a:r>
              <a:rPr sz="1400" dirty="0">
                <a:solidFill>
                  <a:srgbClr val="FFFFFF"/>
                </a:solidFill>
                <a:latin typeface="Verdana"/>
                <a:cs typeface="Verdana"/>
              </a:rPr>
              <a:t>efficiently</a:t>
            </a:r>
            <a:r>
              <a:rPr sz="1400" spc="395" dirty="0">
                <a:solidFill>
                  <a:srgbClr val="FFFFFF"/>
                </a:solidFill>
                <a:latin typeface="Verdana"/>
                <a:cs typeface="Verdana"/>
              </a:rPr>
              <a:t> </a:t>
            </a:r>
            <a:r>
              <a:rPr sz="1400" spc="35" dirty="0">
                <a:solidFill>
                  <a:srgbClr val="FFFFFF"/>
                </a:solidFill>
                <a:latin typeface="Verdana"/>
                <a:cs typeface="Verdana"/>
              </a:rPr>
              <a:t>and</a:t>
            </a:r>
            <a:r>
              <a:rPr sz="1400" spc="390" dirty="0">
                <a:solidFill>
                  <a:srgbClr val="FFFFFF"/>
                </a:solidFill>
                <a:latin typeface="Verdana"/>
                <a:cs typeface="Verdana"/>
              </a:rPr>
              <a:t> </a:t>
            </a:r>
            <a:r>
              <a:rPr sz="1400" spc="30" dirty="0">
                <a:solidFill>
                  <a:srgbClr val="FFFFFF"/>
                </a:solidFill>
                <a:latin typeface="Verdana"/>
                <a:cs typeface="Verdana"/>
              </a:rPr>
              <a:t>within</a:t>
            </a:r>
            <a:r>
              <a:rPr sz="1400" spc="390" dirty="0">
                <a:solidFill>
                  <a:srgbClr val="FFFFFF"/>
                </a:solidFill>
                <a:latin typeface="Verdana"/>
                <a:cs typeface="Verdana"/>
              </a:rPr>
              <a:t> </a:t>
            </a:r>
            <a:r>
              <a:rPr sz="1400" spc="20" dirty="0">
                <a:solidFill>
                  <a:srgbClr val="FFFFFF"/>
                </a:solidFill>
                <a:latin typeface="Verdana"/>
                <a:cs typeface="Verdana"/>
              </a:rPr>
              <a:t>an </a:t>
            </a:r>
            <a:r>
              <a:rPr sz="1400" spc="-480" dirty="0">
                <a:solidFill>
                  <a:srgbClr val="FFFFFF"/>
                </a:solidFill>
                <a:latin typeface="Verdana"/>
                <a:cs typeface="Verdana"/>
              </a:rPr>
              <a:t> </a:t>
            </a:r>
            <a:r>
              <a:rPr sz="1400" spc="-20" dirty="0">
                <a:solidFill>
                  <a:srgbClr val="FFFFFF"/>
                </a:solidFill>
                <a:latin typeface="Verdana"/>
                <a:cs typeface="Verdana"/>
              </a:rPr>
              <a:t>a</a:t>
            </a:r>
            <a:r>
              <a:rPr sz="1400" spc="55" dirty="0">
                <a:solidFill>
                  <a:srgbClr val="FFFFFF"/>
                </a:solidFill>
                <a:latin typeface="Verdana"/>
                <a:cs typeface="Verdana"/>
              </a:rPr>
              <a:t>cc</a:t>
            </a:r>
            <a:r>
              <a:rPr sz="1400" spc="5" dirty="0">
                <a:solidFill>
                  <a:srgbClr val="FFFFFF"/>
                </a:solidFill>
                <a:latin typeface="Verdana"/>
                <a:cs typeface="Verdana"/>
              </a:rPr>
              <a:t>e</a:t>
            </a:r>
            <a:r>
              <a:rPr sz="1400" spc="70" dirty="0">
                <a:solidFill>
                  <a:srgbClr val="FFFFFF"/>
                </a:solidFill>
                <a:latin typeface="Verdana"/>
                <a:cs typeface="Verdana"/>
              </a:rPr>
              <a:t>p</a:t>
            </a:r>
            <a:r>
              <a:rPr sz="1400" spc="15" dirty="0">
                <a:solidFill>
                  <a:srgbClr val="FFFFFF"/>
                </a:solidFill>
                <a:latin typeface="Verdana"/>
                <a:cs typeface="Verdana"/>
              </a:rPr>
              <a:t>t</a:t>
            </a:r>
            <a:r>
              <a:rPr sz="1400" spc="-20" dirty="0">
                <a:solidFill>
                  <a:srgbClr val="FFFFFF"/>
                </a:solidFill>
                <a:latin typeface="Verdana"/>
                <a:cs typeface="Verdana"/>
              </a:rPr>
              <a:t>a</a:t>
            </a:r>
            <a:r>
              <a:rPr sz="1400" spc="70" dirty="0">
                <a:solidFill>
                  <a:srgbClr val="FFFFFF"/>
                </a:solidFill>
                <a:latin typeface="Verdana"/>
                <a:cs typeface="Verdana"/>
              </a:rPr>
              <a:t>b</a:t>
            </a:r>
            <a:r>
              <a:rPr sz="1400" spc="-10" dirty="0">
                <a:solidFill>
                  <a:srgbClr val="FFFFFF"/>
                </a:solidFill>
                <a:latin typeface="Verdana"/>
                <a:cs typeface="Verdana"/>
              </a:rPr>
              <a:t>l</a:t>
            </a:r>
            <a:r>
              <a:rPr sz="1400" spc="10" dirty="0">
                <a:solidFill>
                  <a:srgbClr val="FFFFFF"/>
                </a:solidFill>
                <a:latin typeface="Verdana"/>
                <a:cs typeface="Verdana"/>
              </a:rPr>
              <a:t>e</a:t>
            </a:r>
            <a:r>
              <a:rPr sz="1400" spc="-125" dirty="0">
                <a:solidFill>
                  <a:srgbClr val="FFFFFF"/>
                </a:solidFill>
                <a:latin typeface="Verdana"/>
                <a:cs typeface="Verdana"/>
              </a:rPr>
              <a:t> </a:t>
            </a:r>
            <a:r>
              <a:rPr sz="1400" spc="15" dirty="0">
                <a:solidFill>
                  <a:srgbClr val="FFFFFF"/>
                </a:solidFill>
                <a:latin typeface="Verdana"/>
                <a:cs typeface="Verdana"/>
              </a:rPr>
              <a:t>t</a:t>
            </a:r>
            <a:r>
              <a:rPr sz="1400" spc="-10" dirty="0">
                <a:solidFill>
                  <a:srgbClr val="FFFFFF"/>
                </a:solidFill>
                <a:latin typeface="Verdana"/>
                <a:cs typeface="Verdana"/>
              </a:rPr>
              <a:t>i</a:t>
            </a:r>
            <a:r>
              <a:rPr sz="1400" spc="120" dirty="0">
                <a:solidFill>
                  <a:srgbClr val="FFFFFF"/>
                </a:solidFill>
                <a:latin typeface="Verdana"/>
                <a:cs typeface="Verdana"/>
              </a:rPr>
              <a:t>m</a:t>
            </a:r>
            <a:r>
              <a:rPr sz="1400" spc="10" dirty="0">
                <a:solidFill>
                  <a:srgbClr val="FFFFFF"/>
                </a:solidFill>
                <a:latin typeface="Verdana"/>
                <a:cs typeface="Verdana"/>
              </a:rPr>
              <a:t>e</a:t>
            </a:r>
            <a:r>
              <a:rPr sz="1400" spc="-125" dirty="0">
                <a:solidFill>
                  <a:srgbClr val="FFFFFF"/>
                </a:solidFill>
                <a:latin typeface="Verdana"/>
                <a:cs typeface="Verdana"/>
              </a:rPr>
              <a:t> </a:t>
            </a:r>
            <a:r>
              <a:rPr sz="1400" spc="70" dirty="0">
                <a:solidFill>
                  <a:srgbClr val="FFFFFF"/>
                </a:solidFill>
                <a:latin typeface="Verdana"/>
                <a:cs typeface="Verdana"/>
              </a:rPr>
              <a:t>p</a:t>
            </a:r>
            <a:r>
              <a:rPr sz="1400" spc="5" dirty="0">
                <a:solidFill>
                  <a:srgbClr val="FFFFFF"/>
                </a:solidFill>
                <a:latin typeface="Verdana"/>
                <a:cs typeface="Verdana"/>
              </a:rPr>
              <a:t>e</a:t>
            </a:r>
            <a:r>
              <a:rPr sz="1400" spc="-35" dirty="0">
                <a:solidFill>
                  <a:srgbClr val="FFFFFF"/>
                </a:solidFill>
                <a:latin typeface="Verdana"/>
                <a:cs typeface="Verdana"/>
              </a:rPr>
              <a:t>r</a:t>
            </a:r>
            <a:r>
              <a:rPr sz="1400" spc="-10" dirty="0">
                <a:solidFill>
                  <a:srgbClr val="FFFFFF"/>
                </a:solidFill>
                <a:latin typeface="Verdana"/>
                <a:cs typeface="Verdana"/>
              </a:rPr>
              <a:t>i</a:t>
            </a:r>
            <a:r>
              <a:rPr sz="1400" spc="20" dirty="0">
                <a:solidFill>
                  <a:srgbClr val="FFFFFF"/>
                </a:solidFill>
                <a:latin typeface="Verdana"/>
                <a:cs typeface="Verdana"/>
              </a:rPr>
              <a:t>o</a:t>
            </a:r>
            <a:r>
              <a:rPr sz="1400" spc="70" dirty="0">
                <a:solidFill>
                  <a:srgbClr val="FFFFFF"/>
                </a:solidFill>
                <a:latin typeface="Verdana"/>
                <a:cs typeface="Verdana"/>
              </a:rPr>
              <a:t>d</a:t>
            </a:r>
            <a:r>
              <a:rPr sz="1400" spc="-215" dirty="0">
                <a:solidFill>
                  <a:srgbClr val="FFFFFF"/>
                </a:solidFill>
                <a:latin typeface="Verdana"/>
                <a:cs typeface="Verdana"/>
              </a:rPr>
              <a:t>.</a:t>
            </a:r>
            <a:endParaRPr sz="1400" dirty="0">
              <a:latin typeface="Verdana"/>
              <a:cs typeface="Verdana"/>
            </a:endParaRPr>
          </a:p>
        </p:txBody>
      </p:sp>
      <p:sp>
        <p:nvSpPr>
          <p:cNvPr id="9" name="object 9"/>
          <p:cNvSpPr txBox="1">
            <a:spLocks noGrp="1"/>
          </p:cNvSpPr>
          <p:nvPr>
            <p:ph type="title"/>
          </p:nvPr>
        </p:nvSpPr>
        <p:spPr>
          <a:xfrm>
            <a:off x="908341" y="620949"/>
            <a:ext cx="5288280" cy="721360"/>
          </a:xfrm>
          <a:prstGeom prst="rect">
            <a:avLst/>
          </a:prstGeom>
        </p:spPr>
        <p:txBody>
          <a:bodyPr vert="horz" wrap="square" lIns="0" tIns="13970" rIns="0" bIns="0" rtlCol="0">
            <a:spAutoFit/>
          </a:bodyPr>
          <a:lstStyle/>
          <a:p>
            <a:pPr marL="12700">
              <a:lnSpc>
                <a:spcPct val="100000"/>
              </a:lnSpc>
              <a:spcBef>
                <a:spcPts val="110"/>
              </a:spcBef>
            </a:pPr>
            <a:r>
              <a:rPr sz="4550" spc="-5" dirty="0">
                <a:solidFill>
                  <a:srgbClr val="FD0000"/>
                </a:solidFill>
                <a:latin typeface="Verdana"/>
                <a:cs typeface="Verdana"/>
              </a:rPr>
              <a:t>Q</a:t>
            </a:r>
            <a:r>
              <a:rPr sz="4550" spc="-125" dirty="0">
                <a:solidFill>
                  <a:srgbClr val="FD0000"/>
                </a:solidFill>
                <a:latin typeface="Verdana"/>
                <a:cs typeface="Verdana"/>
              </a:rPr>
              <a:t>U</a:t>
            </a:r>
            <a:r>
              <a:rPr sz="4550" spc="140" dirty="0">
                <a:solidFill>
                  <a:srgbClr val="FD0000"/>
                </a:solidFill>
                <a:latin typeface="Verdana"/>
                <a:cs typeface="Verdana"/>
              </a:rPr>
              <a:t>A</a:t>
            </a:r>
            <a:r>
              <a:rPr sz="4550" spc="-90" dirty="0">
                <a:solidFill>
                  <a:srgbClr val="FD0000"/>
                </a:solidFill>
                <a:latin typeface="Verdana"/>
                <a:cs typeface="Verdana"/>
              </a:rPr>
              <a:t>L</a:t>
            </a:r>
            <a:r>
              <a:rPr sz="4550" spc="-894" dirty="0">
                <a:solidFill>
                  <a:srgbClr val="FD0000"/>
                </a:solidFill>
                <a:latin typeface="Verdana"/>
                <a:cs typeface="Verdana"/>
              </a:rPr>
              <a:t>I</a:t>
            </a:r>
            <a:r>
              <a:rPr sz="4550" spc="-125" dirty="0">
                <a:solidFill>
                  <a:srgbClr val="FD0000"/>
                </a:solidFill>
                <a:latin typeface="Verdana"/>
                <a:cs typeface="Verdana"/>
              </a:rPr>
              <a:t>T</a:t>
            </a:r>
            <a:r>
              <a:rPr sz="4550" spc="-114" dirty="0">
                <a:solidFill>
                  <a:srgbClr val="FD0000"/>
                </a:solidFill>
                <a:latin typeface="Verdana"/>
                <a:cs typeface="Verdana"/>
              </a:rPr>
              <a:t>Y</a:t>
            </a:r>
            <a:r>
              <a:rPr sz="4550" spc="-190" dirty="0">
                <a:solidFill>
                  <a:srgbClr val="FD0000"/>
                </a:solidFill>
                <a:latin typeface="Verdana"/>
                <a:cs typeface="Verdana"/>
              </a:rPr>
              <a:t> </a:t>
            </a:r>
            <a:r>
              <a:rPr sz="4550" spc="50" dirty="0">
                <a:solidFill>
                  <a:srgbClr val="FD0000"/>
                </a:solidFill>
                <a:latin typeface="Verdana"/>
                <a:cs typeface="Verdana"/>
              </a:rPr>
              <a:t>P</a:t>
            </a:r>
            <a:r>
              <a:rPr sz="4550" spc="-5" dirty="0">
                <a:solidFill>
                  <a:srgbClr val="FD0000"/>
                </a:solidFill>
                <a:latin typeface="Verdana"/>
                <a:cs typeface="Verdana"/>
              </a:rPr>
              <a:t>O</a:t>
            </a:r>
            <a:r>
              <a:rPr sz="4550" spc="-90" dirty="0">
                <a:solidFill>
                  <a:srgbClr val="FD0000"/>
                </a:solidFill>
                <a:latin typeface="Verdana"/>
                <a:cs typeface="Verdana"/>
              </a:rPr>
              <a:t>L</a:t>
            </a:r>
            <a:r>
              <a:rPr sz="4550" spc="-894" dirty="0">
                <a:solidFill>
                  <a:srgbClr val="FD0000"/>
                </a:solidFill>
                <a:latin typeface="Verdana"/>
                <a:cs typeface="Verdana"/>
              </a:rPr>
              <a:t>I</a:t>
            </a:r>
            <a:r>
              <a:rPr sz="4550" spc="95" dirty="0">
                <a:solidFill>
                  <a:srgbClr val="FD0000"/>
                </a:solidFill>
                <a:latin typeface="Verdana"/>
                <a:cs typeface="Verdana"/>
              </a:rPr>
              <a:t>C</a:t>
            </a:r>
            <a:r>
              <a:rPr sz="4550" spc="-114" dirty="0">
                <a:solidFill>
                  <a:srgbClr val="FD0000"/>
                </a:solidFill>
                <a:latin typeface="Verdana"/>
                <a:cs typeface="Verdana"/>
              </a:rPr>
              <a:t>Y</a:t>
            </a:r>
            <a:endParaRPr sz="4550" dirty="0">
              <a:latin typeface="Verdana"/>
              <a:cs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85" y="0"/>
            <a:ext cx="7548880" cy="1783080"/>
            <a:chOff x="-185" y="0"/>
            <a:chExt cx="7548880" cy="1783080"/>
          </a:xfrm>
        </p:grpSpPr>
        <p:sp>
          <p:nvSpPr>
            <p:cNvPr id="3" name="object 3"/>
            <p:cNvSpPr/>
            <p:nvPr/>
          </p:nvSpPr>
          <p:spPr>
            <a:xfrm>
              <a:off x="-185" y="0"/>
              <a:ext cx="7548880" cy="1783080"/>
            </a:xfrm>
            <a:custGeom>
              <a:avLst/>
              <a:gdLst/>
              <a:ahLst/>
              <a:cxnLst/>
              <a:rect l="l" t="t" r="r" b="b"/>
              <a:pathLst>
                <a:path w="7548880" h="1783080">
                  <a:moveTo>
                    <a:pt x="7548688" y="1782878"/>
                  </a:moveTo>
                  <a:lnTo>
                    <a:pt x="0" y="852995"/>
                  </a:lnTo>
                  <a:lnTo>
                    <a:pt x="0" y="0"/>
                  </a:lnTo>
                  <a:lnTo>
                    <a:pt x="7548688" y="0"/>
                  </a:lnTo>
                  <a:lnTo>
                    <a:pt x="7548688" y="1782878"/>
                  </a:lnTo>
                  <a:close/>
                </a:path>
              </a:pathLst>
            </a:custGeom>
            <a:solidFill>
              <a:srgbClr val="00B050"/>
            </a:solidFill>
            <a:ln>
              <a:solidFill>
                <a:schemeClr val="accent3"/>
              </a:solidFill>
            </a:ln>
          </p:spPr>
          <p:txBody>
            <a:bodyPr wrap="square" lIns="0" tIns="0" rIns="0" bIns="0" rtlCol="0"/>
            <a:lstStyle/>
            <a:p>
              <a:endParaRPr dirty="0">
                <a:solidFill>
                  <a:srgbClr val="00B050"/>
                </a:solidFill>
              </a:endParaRPr>
            </a:p>
          </p:txBody>
        </p:sp>
        <p:sp>
          <p:nvSpPr>
            <p:cNvPr id="4" name="object 4"/>
            <p:cNvSpPr/>
            <p:nvPr/>
          </p:nvSpPr>
          <p:spPr>
            <a:xfrm>
              <a:off x="-185" y="0"/>
              <a:ext cx="7548880" cy="1649730"/>
            </a:xfrm>
            <a:custGeom>
              <a:avLst/>
              <a:gdLst/>
              <a:ahLst/>
              <a:cxnLst/>
              <a:rect l="l" t="t" r="r" b="b"/>
              <a:pathLst>
                <a:path w="7548880" h="1649730">
                  <a:moveTo>
                    <a:pt x="7548688" y="1649404"/>
                  </a:moveTo>
                  <a:lnTo>
                    <a:pt x="0" y="719521"/>
                  </a:lnTo>
                  <a:lnTo>
                    <a:pt x="0" y="0"/>
                  </a:lnTo>
                  <a:lnTo>
                    <a:pt x="7548688" y="0"/>
                  </a:lnTo>
                  <a:lnTo>
                    <a:pt x="7548688" y="1649404"/>
                  </a:lnTo>
                  <a:close/>
                </a:path>
              </a:pathLst>
            </a:custGeom>
            <a:solidFill>
              <a:srgbClr val="92D050"/>
            </a:solidFill>
          </p:spPr>
          <p:txBody>
            <a:bodyPr wrap="square" lIns="0" tIns="0" rIns="0" bIns="0" rtlCol="0"/>
            <a:lstStyle/>
            <a:p>
              <a:endParaRPr dirty="0">
                <a:solidFill>
                  <a:schemeClr val="accent3"/>
                </a:solidFill>
              </a:endParaRPr>
            </a:p>
          </p:txBody>
        </p:sp>
      </p:grpSp>
      <p:pic>
        <p:nvPicPr>
          <p:cNvPr id="5" name="object 5"/>
          <p:cNvPicPr/>
          <p:nvPr/>
        </p:nvPicPr>
        <p:blipFill>
          <a:blip r:embed="rId2" cstate="print"/>
          <a:stretch>
            <a:fillRect/>
          </a:stretch>
        </p:blipFill>
        <p:spPr>
          <a:xfrm>
            <a:off x="727316" y="6843174"/>
            <a:ext cx="64534" cy="64533"/>
          </a:xfrm>
          <a:prstGeom prst="rect">
            <a:avLst/>
          </a:prstGeom>
        </p:spPr>
      </p:pic>
      <p:pic>
        <p:nvPicPr>
          <p:cNvPr id="6" name="object 6"/>
          <p:cNvPicPr/>
          <p:nvPr/>
        </p:nvPicPr>
        <p:blipFill>
          <a:blip r:embed="rId3" cstate="print"/>
          <a:stretch>
            <a:fillRect/>
          </a:stretch>
        </p:blipFill>
        <p:spPr>
          <a:xfrm>
            <a:off x="727316" y="7440115"/>
            <a:ext cx="64534" cy="64534"/>
          </a:xfrm>
          <a:prstGeom prst="rect">
            <a:avLst/>
          </a:prstGeom>
        </p:spPr>
      </p:pic>
      <p:pic>
        <p:nvPicPr>
          <p:cNvPr id="7" name="object 7"/>
          <p:cNvPicPr/>
          <p:nvPr/>
        </p:nvPicPr>
        <p:blipFill>
          <a:blip r:embed="rId3" cstate="print"/>
          <a:stretch>
            <a:fillRect/>
          </a:stretch>
        </p:blipFill>
        <p:spPr>
          <a:xfrm>
            <a:off x="727316" y="8037056"/>
            <a:ext cx="64534" cy="64533"/>
          </a:xfrm>
          <a:prstGeom prst="rect">
            <a:avLst/>
          </a:prstGeom>
        </p:spPr>
      </p:pic>
      <p:pic>
        <p:nvPicPr>
          <p:cNvPr id="8" name="object 8"/>
          <p:cNvPicPr/>
          <p:nvPr/>
        </p:nvPicPr>
        <p:blipFill>
          <a:blip r:embed="rId3" cstate="print"/>
          <a:stretch>
            <a:fillRect/>
          </a:stretch>
        </p:blipFill>
        <p:spPr>
          <a:xfrm>
            <a:off x="727316" y="8335526"/>
            <a:ext cx="64534" cy="64534"/>
          </a:xfrm>
          <a:prstGeom prst="rect">
            <a:avLst/>
          </a:prstGeom>
        </p:spPr>
      </p:pic>
      <p:sp>
        <p:nvSpPr>
          <p:cNvPr id="9" name="object 9"/>
          <p:cNvSpPr txBox="1"/>
          <p:nvPr/>
        </p:nvSpPr>
        <p:spPr>
          <a:xfrm>
            <a:off x="545214" y="3113548"/>
            <a:ext cx="6463665" cy="6780189"/>
          </a:xfrm>
          <a:prstGeom prst="rect">
            <a:avLst/>
          </a:prstGeom>
        </p:spPr>
        <p:txBody>
          <a:bodyPr vert="horz" wrap="square" lIns="0" tIns="12065" rIns="0" bIns="0" rtlCol="0">
            <a:spAutoFit/>
          </a:bodyPr>
          <a:lstStyle/>
          <a:p>
            <a:pPr marL="12700" marR="5715" algn="just">
              <a:lnSpc>
                <a:spcPct val="118700"/>
              </a:lnSpc>
              <a:spcBef>
                <a:spcPts val="95"/>
              </a:spcBef>
            </a:pPr>
            <a:r>
              <a:rPr sz="1650" spc="-15" dirty="0">
                <a:solidFill>
                  <a:srgbClr val="212121"/>
                </a:solidFill>
                <a:latin typeface="Verdana"/>
                <a:cs typeface="Verdana"/>
              </a:rPr>
              <a:t>To </a:t>
            </a:r>
            <a:r>
              <a:rPr lang="en-GB" sz="1650" spc="-50" dirty="0">
                <a:solidFill>
                  <a:srgbClr val="212121"/>
                </a:solidFill>
                <a:latin typeface="Verdana"/>
                <a:cs typeface="Verdana"/>
              </a:rPr>
              <a:t>GREEN SAFA</a:t>
            </a:r>
            <a:r>
              <a:rPr sz="1650" spc="-50" dirty="0">
                <a:solidFill>
                  <a:srgbClr val="212121"/>
                </a:solidFill>
                <a:latin typeface="Verdana"/>
                <a:cs typeface="Verdana"/>
              </a:rPr>
              <a:t>, </a:t>
            </a:r>
            <a:r>
              <a:rPr sz="1650" spc="-25" dirty="0">
                <a:solidFill>
                  <a:srgbClr val="212121"/>
                </a:solidFill>
                <a:latin typeface="Verdana"/>
                <a:cs typeface="Verdana"/>
              </a:rPr>
              <a:t>safety </a:t>
            </a:r>
            <a:r>
              <a:rPr sz="1650" spc="-30" dirty="0">
                <a:solidFill>
                  <a:srgbClr val="212121"/>
                </a:solidFill>
                <a:latin typeface="Verdana"/>
                <a:cs typeface="Verdana"/>
              </a:rPr>
              <a:t>is </a:t>
            </a:r>
            <a:r>
              <a:rPr sz="1650" spc="-15" dirty="0">
                <a:solidFill>
                  <a:srgbClr val="212121"/>
                </a:solidFill>
                <a:latin typeface="Verdana"/>
                <a:cs typeface="Verdana"/>
              </a:rPr>
              <a:t>a </a:t>
            </a:r>
            <a:r>
              <a:rPr sz="1650" spc="40" dirty="0">
                <a:solidFill>
                  <a:srgbClr val="212121"/>
                </a:solidFill>
                <a:latin typeface="Verdana"/>
                <a:cs typeface="Verdana"/>
              </a:rPr>
              <a:t>team </a:t>
            </a:r>
            <a:r>
              <a:rPr sz="1650" spc="-40" dirty="0">
                <a:solidFill>
                  <a:srgbClr val="212121"/>
                </a:solidFill>
                <a:latin typeface="Verdana"/>
                <a:cs typeface="Verdana"/>
              </a:rPr>
              <a:t>effort. </a:t>
            </a:r>
            <a:r>
              <a:rPr sz="1650" spc="110" dirty="0">
                <a:solidFill>
                  <a:srgbClr val="212121"/>
                </a:solidFill>
                <a:latin typeface="Verdana"/>
                <a:cs typeface="Verdana"/>
              </a:rPr>
              <a:t>We </a:t>
            </a:r>
            <a:r>
              <a:rPr sz="1650" spc="5" dirty="0">
                <a:solidFill>
                  <a:srgbClr val="212121"/>
                </a:solidFill>
                <a:latin typeface="Verdana"/>
                <a:cs typeface="Verdana"/>
              </a:rPr>
              <a:t>believe </a:t>
            </a:r>
            <a:r>
              <a:rPr sz="1650" spc="25" dirty="0">
                <a:solidFill>
                  <a:srgbClr val="212121"/>
                </a:solidFill>
                <a:latin typeface="Verdana"/>
                <a:cs typeface="Verdana"/>
              </a:rPr>
              <a:t>that </a:t>
            </a:r>
            <a:r>
              <a:rPr sz="1650" spc="40" dirty="0">
                <a:solidFill>
                  <a:srgbClr val="212121"/>
                </a:solidFill>
                <a:latin typeface="Verdana"/>
                <a:cs typeface="Verdana"/>
              </a:rPr>
              <a:t>accident </a:t>
            </a:r>
            <a:r>
              <a:rPr sz="1650" spc="45" dirty="0">
                <a:solidFill>
                  <a:srgbClr val="212121"/>
                </a:solidFill>
                <a:latin typeface="Verdana"/>
                <a:cs typeface="Verdana"/>
              </a:rPr>
              <a:t> </a:t>
            </a:r>
            <a:r>
              <a:rPr sz="1650" spc="15" dirty="0">
                <a:solidFill>
                  <a:srgbClr val="212121"/>
                </a:solidFill>
                <a:latin typeface="Verdana"/>
                <a:cs typeface="Verdana"/>
              </a:rPr>
              <a:t>prevention </a:t>
            </a:r>
            <a:r>
              <a:rPr sz="1650" spc="-30" dirty="0">
                <a:solidFill>
                  <a:srgbClr val="212121"/>
                </a:solidFill>
                <a:latin typeface="Verdana"/>
                <a:cs typeface="Verdana"/>
              </a:rPr>
              <a:t>is </a:t>
            </a:r>
            <a:r>
              <a:rPr sz="1650" spc="35" dirty="0">
                <a:solidFill>
                  <a:srgbClr val="212121"/>
                </a:solidFill>
                <a:latin typeface="Verdana"/>
                <a:cs typeface="Verdana"/>
              </a:rPr>
              <a:t>the </a:t>
            </a:r>
            <a:r>
              <a:rPr sz="1650" dirty="0">
                <a:solidFill>
                  <a:srgbClr val="212121"/>
                </a:solidFill>
                <a:latin typeface="Verdana"/>
                <a:cs typeface="Verdana"/>
              </a:rPr>
              <a:t>responsibility </a:t>
            </a:r>
            <a:r>
              <a:rPr sz="1650" spc="5" dirty="0">
                <a:solidFill>
                  <a:srgbClr val="212121"/>
                </a:solidFill>
                <a:latin typeface="Verdana"/>
                <a:cs typeface="Verdana"/>
              </a:rPr>
              <a:t>of </a:t>
            </a:r>
            <a:r>
              <a:rPr sz="1650" spc="-15" dirty="0">
                <a:solidFill>
                  <a:srgbClr val="212121"/>
                </a:solidFill>
                <a:latin typeface="Verdana"/>
                <a:cs typeface="Verdana"/>
              </a:rPr>
              <a:t>all </a:t>
            </a:r>
            <a:r>
              <a:rPr sz="1650" spc="-10" dirty="0">
                <a:solidFill>
                  <a:srgbClr val="212121"/>
                </a:solidFill>
                <a:latin typeface="Verdana"/>
                <a:cs typeface="Verdana"/>
              </a:rPr>
              <a:t>employees. </a:t>
            </a:r>
            <a:r>
              <a:rPr sz="1650" spc="35" dirty="0">
                <a:solidFill>
                  <a:srgbClr val="212121"/>
                </a:solidFill>
                <a:latin typeface="Verdana"/>
                <a:cs typeface="Verdana"/>
              </a:rPr>
              <a:t>Preventing </a:t>
            </a:r>
            <a:r>
              <a:rPr sz="1650" spc="-570" dirty="0">
                <a:solidFill>
                  <a:srgbClr val="212121"/>
                </a:solidFill>
                <a:latin typeface="Verdana"/>
                <a:cs typeface="Verdana"/>
              </a:rPr>
              <a:t> </a:t>
            </a:r>
            <a:r>
              <a:rPr sz="1650" spc="30" dirty="0">
                <a:solidFill>
                  <a:srgbClr val="212121"/>
                </a:solidFill>
                <a:latin typeface="Verdana"/>
                <a:cs typeface="Verdana"/>
              </a:rPr>
              <a:t>accidents </a:t>
            </a:r>
            <a:r>
              <a:rPr sz="1650" spc="-5" dirty="0">
                <a:solidFill>
                  <a:srgbClr val="212121"/>
                </a:solidFill>
                <a:latin typeface="Verdana"/>
                <a:cs typeface="Verdana"/>
              </a:rPr>
              <a:t>shall </a:t>
            </a:r>
            <a:r>
              <a:rPr sz="1650" spc="55" dirty="0">
                <a:solidFill>
                  <a:srgbClr val="212121"/>
                </a:solidFill>
                <a:latin typeface="Verdana"/>
                <a:cs typeface="Verdana"/>
              </a:rPr>
              <a:t>be </a:t>
            </a:r>
            <a:r>
              <a:rPr sz="1650" spc="-15" dirty="0">
                <a:solidFill>
                  <a:srgbClr val="212121"/>
                </a:solidFill>
                <a:latin typeface="Verdana"/>
                <a:cs typeface="Verdana"/>
              </a:rPr>
              <a:t>a </a:t>
            </a:r>
            <a:r>
              <a:rPr sz="1650" spc="5" dirty="0">
                <a:solidFill>
                  <a:srgbClr val="212121"/>
                </a:solidFill>
                <a:latin typeface="Verdana"/>
                <a:cs typeface="Verdana"/>
              </a:rPr>
              <a:t>primary </a:t>
            </a:r>
            <a:r>
              <a:rPr sz="1650" spc="20" dirty="0">
                <a:solidFill>
                  <a:srgbClr val="212121"/>
                </a:solidFill>
                <a:latin typeface="Verdana"/>
                <a:cs typeface="Verdana"/>
              </a:rPr>
              <a:t>consideration </a:t>
            </a:r>
            <a:r>
              <a:rPr sz="1650" spc="30" dirty="0">
                <a:solidFill>
                  <a:srgbClr val="212121"/>
                </a:solidFill>
                <a:latin typeface="Verdana"/>
                <a:cs typeface="Verdana"/>
              </a:rPr>
              <a:t>in </a:t>
            </a:r>
            <a:r>
              <a:rPr sz="1650" spc="-15" dirty="0">
                <a:solidFill>
                  <a:srgbClr val="212121"/>
                </a:solidFill>
                <a:latin typeface="Verdana"/>
                <a:cs typeface="Verdana"/>
              </a:rPr>
              <a:t>all </a:t>
            </a:r>
            <a:r>
              <a:rPr sz="1650" spc="10" dirty="0">
                <a:solidFill>
                  <a:srgbClr val="212121"/>
                </a:solidFill>
                <a:latin typeface="Verdana"/>
                <a:cs typeface="Verdana"/>
              </a:rPr>
              <a:t>phases </a:t>
            </a:r>
            <a:r>
              <a:rPr sz="1650" spc="5" dirty="0">
                <a:solidFill>
                  <a:srgbClr val="212121"/>
                </a:solidFill>
                <a:latin typeface="Verdana"/>
                <a:cs typeface="Verdana"/>
              </a:rPr>
              <a:t>of </a:t>
            </a:r>
            <a:r>
              <a:rPr sz="1650" spc="10" dirty="0">
                <a:solidFill>
                  <a:srgbClr val="212121"/>
                </a:solidFill>
                <a:latin typeface="Verdana"/>
                <a:cs typeface="Verdana"/>
              </a:rPr>
              <a:t> </a:t>
            </a:r>
            <a:r>
              <a:rPr sz="1650" spc="20" dirty="0">
                <a:solidFill>
                  <a:srgbClr val="212121"/>
                </a:solidFill>
                <a:latin typeface="Verdana"/>
                <a:cs typeface="Verdana"/>
              </a:rPr>
              <a:t>our </a:t>
            </a:r>
            <a:r>
              <a:rPr sz="1650" spc="15" dirty="0">
                <a:solidFill>
                  <a:srgbClr val="212121"/>
                </a:solidFill>
                <a:latin typeface="Verdana"/>
                <a:cs typeface="Verdana"/>
              </a:rPr>
              <a:t>operations </a:t>
            </a:r>
            <a:r>
              <a:rPr sz="1650" spc="50" dirty="0">
                <a:solidFill>
                  <a:srgbClr val="212121"/>
                </a:solidFill>
                <a:latin typeface="Verdana"/>
                <a:cs typeface="Verdana"/>
              </a:rPr>
              <a:t>and </a:t>
            </a:r>
            <a:r>
              <a:rPr sz="1650" dirty="0">
                <a:solidFill>
                  <a:srgbClr val="212121"/>
                </a:solidFill>
                <a:latin typeface="Verdana"/>
                <a:cs typeface="Verdana"/>
              </a:rPr>
              <a:t>administration. </a:t>
            </a:r>
            <a:r>
              <a:rPr sz="1650" spc="-90" dirty="0">
                <a:solidFill>
                  <a:srgbClr val="212121"/>
                </a:solidFill>
                <a:latin typeface="Verdana"/>
                <a:cs typeface="Verdana"/>
              </a:rPr>
              <a:t>It </a:t>
            </a:r>
            <a:r>
              <a:rPr sz="1650" spc="-30" dirty="0">
                <a:solidFill>
                  <a:srgbClr val="212121"/>
                </a:solidFill>
                <a:latin typeface="Verdana"/>
                <a:cs typeface="Verdana"/>
              </a:rPr>
              <a:t>is </a:t>
            </a:r>
            <a:r>
              <a:rPr sz="1650" spc="20" dirty="0">
                <a:solidFill>
                  <a:srgbClr val="212121"/>
                </a:solidFill>
                <a:latin typeface="Verdana"/>
                <a:cs typeface="Verdana"/>
              </a:rPr>
              <a:t>our </a:t>
            </a:r>
            <a:r>
              <a:rPr sz="1650" spc="30" dirty="0">
                <a:solidFill>
                  <a:srgbClr val="212121"/>
                </a:solidFill>
                <a:latin typeface="Verdana"/>
                <a:cs typeface="Verdana"/>
              </a:rPr>
              <a:t>intention </a:t>
            </a:r>
            <a:r>
              <a:rPr sz="1650" spc="-35" dirty="0">
                <a:solidFill>
                  <a:srgbClr val="212121"/>
                </a:solidFill>
                <a:latin typeface="Verdana"/>
                <a:cs typeface="Verdana"/>
              </a:rPr>
              <a:t>as </a:t>
            </a:r>
            <a:r>
              <a:rPr sz="1650" spc="-15" dirty="0">
                <a:solidFill>
                  <a:srgbClr val="212121"/>
                </a:solidFill>
                <a:latin typeface="Verdana"/>
                <a:cs typeface="Verdana"/>
              </a:rPr>
              <a:t>a </a:t>
            </a:r>
            <a:r>
              <a:rPr sz="1650" spc="-10" dirty="0">
                <a:solidFill>
                  <a:srgbClr val="212121"/>
                </a:solidFill>
                <a:latin typeface="Verdana"/>
                <a:cs typeface="Verdana"/>
              </a:rPr>
              <a:t> </a:t>
            </a:r>
            <a:r>
              <a:rPr sz="1650" spc="45" dirty="0">
                <a:solidFill>
                  <a:srgbClr val="212121"/>
                </a:solidFill>
                <a:latin typeface="Verdana"/>
                <a:cs typeface="Verdana"/>
              </a:rPr>
              <a:t>company </a:t>
            </a:r>
            <a:r>
              <a:rPr sz="1650" spc="25" dirty="0">
                <a:solidFill>
                  <a:srgbClr val="212121"/>
                </a:solidFill>
                <a:latin typeface="Verdana"/>
                <a:cs typeface="Verdana"/>
              </a:rPr>
              <a:t>to </a:t>
            </a:r>
            <a:r>
              <a:rPr sz="1650" spc="15" dirty="0">
                <a:solidFill>
                  <a:srgbClr val="212121"/>
                </a:solidFill>
                <a:latin typeface="Verdana"/>
                <a:cs typeface="Verdana"/>
              </a:rPr>
              <a:t>provide </a:t>
            </a:r>
            <a:r>
              <a:rPr sz="1650" spc="-15" dirty="0">
                <a:solidFill>
                  <a:srgbClr val="212121"/>
                </a:solidFill>
                <a:latin typeface="Verdana"/>
                <a:cs typeface="Verdana"/>
              </a:rPr>
              <a:t>a </a:t>
            </a:r>
            <a:r>
              <a:rPr sz="1650" spc="-20" dirty="0">
                <a:solidFill>
                  <a:srgbClr val="212121"/>
                </a:solidFill>
                <a:latin typeface="Verdana"/>
                <a:cs typeface="Verdana"/>
              </a:rPr>
              <a:t>safe </a:t>
            </a:r>
            <a:r>
              <a:rPr sz="1650" spc="50" dirty="0">
                <a:solidFill>
                  <a:srgbClr val="212121"/>
                </a:solidFill>
                <a:latin typeface="Verdana"/>
                <a:cs typeface="Verdana"/>
              </a:rPr>
              <a:t>and </a:t>
            </a:r>
            <a:r>
              <a:rPr sz="1650" spc="10" dirty="0">
                <a:solidFill>
                  <a:srgbClr val="212121"/>
                </a:solidFill>
                <a:latin typeface="Verdana"/>
                <a:cs typeface="Verdana"/>
              </a:rPr>
              <a:t>healthy </a:t>
            </a:r>
            <a:r>
              <a:rPr sz="1650" dirty="0">
                <a:solidFill>
                  <a:srgbClr val="212121"/>
                </a:solidFill>
                <a:latin typeface="Verdana"/>
                <a:cs typeface="Verdana"/>
              </a:rPr>
              <a:t>workplace. </a:t>
            </a:r>
            <a:r>
              <a:rPr sz="1650" spc="-15" dirty="0">
                <a:solidFill>
                  <a:srgbClr val="212121"/>
                </a:solidFill>
                <a:latin typeface="Verdana"/>
                <a:cs typeface="Verdana"/>
              </a:rPr>
              <a:t>This </a:t>
            </a:r>
            <a:r>
              <a:rPr sz="1650" spc="-10" dirty="0">
                <a:solidFill>
                  <a:srgbClr val="212121"/>
                </a:solidFill>
                <a:latin typeface="Verdana"/>
                <a:cs typeface="Verdana"/>
              </a:rPr>
              <a:t> </a:t>
            </a:r>
            <a:r>
              <a:rPr sz="1650" spc="40" dirty="0">
                <a:solidFill>
                  <a:srgbClr val="212121"/>
                </a:solidFill>
                <a:latin typeface="Verdana"/>
                <a:cs typeface="Verdana"/>
              </a:rPr>
              <a:t>Company </a:t>
            </a:r>
            <a:r>
              <a:rPr sz="1650" spc="15" dirty="0">
                <a:solidFill>
                  <a:srgbClr val="212121"/>
                </a:solidFill>
                <a:latin typeface="Verdana"/>
                <a:cs typeface="Verdana"/>
              </a:rPr>
              <a:t>will </a:t>
            </a:r>
            <a:r>
              <a:rPr sz="1650" spc="5" dirty="0">
                <a:solidFill>
                  <a:srgbClr val="212121"/>
                </a:solidFill>
                <a:latin typeface="Verdana"/>
                <a:cs typeface="Verdana"/>
              </a:rPr>
              <a:t>establish </a:t>
            </a:r>
            <a:r>
              <a:rPr sz="1650" spc="50" dirty="0">
                <a:solidFill>
                  <a:srgbClr val="212121"/>
                </a:solidFill>
                <a:latin typeface="Verdana"/>
                <a:cs typeface="Verdana"/>
              </a:rPr>
              <a:t>and </a:t>
            </a:r>
            <a:r>
              <a:rPr sz="1650" spc="-5" dirty="0">
                <a:solidFill>
                  <a:srgbClr val="212121"/>
                </a:solidFill>
                <a:latin typeface="Verdana"/>
                <a:cs typeface="Verdana"/>
              </a:rPr>
              <a:t>insist </a:t>
            </a:r>
            <a:r>
              <a:rPr sz="1650" spc="65" dirty="0">
                <a:solidFill>
                  <a:srgbClr val="212121"/>
                </a:solidFill>
                <a:latin typeface="Verdana"/>
                <a:cs typeface="Verdana"/>
              </a:rPr>
              <a:t>upon </a:t>
            </a:r>
            <a:r>
              <a:rPr sz="1650" spc="-20" dirty="0">
                <a:solidFill>
                  <a:srgbClr val="212121"/>
                </a:solidFill>
                <a:latin typeface="Verdana"/>
                <a:cs typeface="Verdana"/>
              </a:rPr>
              <a:t>safe </a:t>
            </a:r>
            <a:r>
              <a:rPr sz="1650" spc="25" dirty="0">
                <a:solidFill>
                  <a:srgbClr val="212121"/>
                </a:solidFill>
                <a:latin typeface="Verdana"/>
                <a:cs typeface="Verdana"/>
              </a:rPr>
              <a:t>work </a:t>
            </a:r>
            <a:r>
              <a:rPr sz="1650" spc="15" dirty="0">
                <a:solidFill>
                  <a:srgbClr val="212121"/>
                </a:solidFill>
                <a:latin typeface="Verdana"/>
                <a:cs typeface="Verdana"/>
              </a:rPr>
              <a:t>practices </a:t>
            </a:r>
            <a:r>
              <a:rPr sz="1650" spc="20" dirty="0">
                <a:solidFill>
                  <a:srgbClr val="212121"/>
                </a:solidFill>
                <a:latin typeface="Verdana"/>
                <a:cs typeface="Verdana"/>
              </a:rPr>
              <a:t> </a:t>
            </a:r>
            <a:r>
              <a:rPr sz="1650" spc="-25" dirty="0">
                <a:solidFill>
                  <a:srgbClr val="212121"/>
                </a:solidFill>
                <a:latin typeface="Verdana"/>
                <a:cs typeface="Verdana"/>
              </a:rPr>
              <a:t>f</a:t>
            </a:r>
            <a:r>
              <a:rPr sz="1650" spc="35" dirty="0">
                <a:solidFill>
                  <a:srgbClr val="212121"/>
                </a:solidFill>
                <a:latin typeface="Verdana"/>
                <a:cs typeface="Verdana"/>
              </a:rPr>
              <a:t>o</a:t>
            </a:r>
            <a:r>
              <a:rPr sz="1650" spc="-40" dirty="0">
                <a:solidFill>
                  <a:srgbClr val="212121"/>
                </a:solidFill>
                <a:latin typeface="Verdana"/>
                <a:cs typeface="Verdana"/>
              </a:rPr>
              <a:t>r</a:t>
            </a:r>
            <a:r>
              <a:rPr sz="1650" spc="-150" dirty="0">
                <a:solidFill>
                  <a:srgbClr val="212121"/>
                </a:solidFill>
                <a:latin typeface="Verdana"/>
                <a:cs typeface="Verdana"/>
              </a:rPr>
              <a:t> </a:t>
            </a:r>
            <a:r>
              <a:rPr sz="1650" spc="-20" dirty="0">
                <a:solidFill>
                  <a:srgbClr val="212121"/>
                </a:solidFill>
                <a:latin typeface="Verdana"/>
                <a:cs typeface="Verdana"/>
              </a:rPr>
              <a:t>a</a:t>
            </a:r>
            <a:r>
              <a:rPr sz="1650" spc="-15" dirty="0">
                <a:solidFill>
                  <a:srgbClr val="212121"/>
                </a:solidFill>
                <a:latin typeface="Verdana"/>
                <a:cs typeface="Verdana"/>
              </a:rPr>
              <a:t>l</a:t>
            </a:r>
            <a:r>
              <a:rPr sz="1650" spc="-10" dirty="0">
                <a:solidFill>
                  <a:srgbClr val="212121"/>
                </a:solidFill>
                <a:latin typeface="Verdana"/>
                <a:cs typeface="Verdana"/>
              </a:rPr>
              <a:t>l</a:t>
            </a:r>
            <a:r>
              <a:rPr sz="1650" spc="-150" dirty="0">
                <a:solidFill>
                  <a:srgbClr val="212121"/>
                </a:solidFill>
                <a:latin typeface="Verdana"/>
                <a:cs typeface="Verdana"/>
              </a:rPr>
              <a:t> </a:t>
            </a:r>
            <a:r>
              <a:rPr sz="1650" spc="15" dirty="0">
                <a:solidFill>
                  <a:srgbClr val="212121"/>
                </a:solidFill>
                <a:latin typeface="Verdana"/>
                <a:cs typeface="Verdana"/>
              </a:rPr>
              <a:t>e</a:t>
            </a:r>
            <a:r>
              <a:rPr sz="1650" spc="150" dirty="0">
                <a:solidFill>
                  <a:srgbClr val="212121"/>
                </a:solidFill>
                <a:latin typeface="Verdana"/>
                <a:cs typeface="Verdana"/>
              </a:rPr>
              <a:t>m</a:t>
            </a:r>
            <a:r>
              <a:rPr sz="1650" spc="90" dirty="0">
                <a:solidFill>
                  <a:srgbClr val="212121"/>
                </a:solidFill>
                <a:latin typeface="Verdana"/>
                <a:cs typeface="Verdana"/>
              </a:rPr>
              <a:t>p</a:t>
            </a:r>
            <a:r>
              <a:rPr sz="1650" spc="-15" dirty="0">
                <a:solidFill>
                  <a:srgbClr val="212121"/>
                </a:solidFill>
                <a:latin typeface="Verdana"/>
                <a:cs typeface="Verdana"/>
              </a:rPr>
              <a:t>l</a:t>
            </a:r>
            <a:r>
              <a:rPr sz="1650" spc="35" dirty="0">
                <a:solidFill>
                  <a:srgbClr val="212121"/>
                </a:solidFill>
                <a:latin typeface="Verdana"/>
                <a:cs typeface="Verdana"/>
              </a:rPr>
              <a:t>o</a:t>
            </a:r>
            <a:r>
              <a:rPr sz="1650" spc="-85" dirty="0">
                <a:solidFill>
                  <a:srgbClr val="212121"/>
                </a:solidFill>
                <a:latin typeface="Verdana"/>
                <a:cs typeface="Verdana"/>
              </a:rPr>
              <a:t>y</a:t>
            </a:r>
            <a:r>
              <a:rPr sz="1650" spc="15" dirty="0">
                <a:solidFill>
                  <a:srgbClr val="212121"/>
                </a:solidFill>
                <a:latin typeface="Verdana"/>
                <a:cs typeface="Verdana"/>
              </a:rPr>
              <a:t>ee</a:t>
            </a:r>
            <a:r>
              <a:rPr sz="1650" spc="-50" dirty="0">
                <a:solidFill>
                  <a:srgbClr val="212121"/>
                </a:solidFill>
                <a:latin typeface="Verdana"/>
                <a:cs typeface="Verdana"/>
              </a:rPr>
              <a:t>s</a:t>
            </a:r>
            <a:r>
              <a:rPr sz="1650" spc="-150" dirty="0">
                <a:solidFill>
                  <a:srgbClr val="212121"/>
                </a:solidFill>
                <a:latin typeface="Verdana"/>
                <a:cs typeface="Verdana"/>
              </a:rPr>
              <a:t> </a:t>
            </a:r>
            <a:r>
              <a:rPr sz="1650" spc="-20" dirty="0">
                <a:solidFill>
                  <a:srgbClr val="212121"/>
                </a:solidFill>
                <a:latin typeface="Verdana"/>
                <a:cs typeface="Verdana"/>
              </a:rPr>
              <a:t>a</a:t>
            </a:r>
            <a:r>
              <a:rPr sz="1650" spc="20" dirty="0">
                <a:solidFill>
                  <a:srgbClr val="212121"/>
                </a:solidFill>
                <a:latin typeface="Verdana"/>
                <a:cs typeface="Verdana"/>
              </a:rPr>
              <a:t>t</a:t>
            </a:r>
            <a:r>
              <a:rPr sz="1650" spc="-150" dirty="0">
                <a:solidFill>
                  <a:srgbClr val="212121"/>
                </a:solidFill>
                <a:latin typeface="Verdana"/>
                <a:cs typeface="Verdana"/>
              </a:rPr>
              <a:t> </a:t>
            </a:r>
            <a:r>
              <a:rPr sz="1650" spc="-20" dirty="0">
                <a:solidFill>
                  <a:srgbClr val="212121"/>
                </a:solidFill>
                <a:latin typeface="Verdana"/>
                <a:cs typeface="Verdana"/>
              </a:rPr>
              <a:t>a</a:t>
            </a:r>
            <a:r>
              <a:rPr sz="1650" spc="-15" dirty="0">
                <a:solidFill>
                  <a:srgbClr val="212121"/>
                </a:solidFill>
                <a:latin typeface="Verdana"/>
                <a:cs typeface="Verdana"/>
              </a:rPr>
              <a:t>l</a:t>
            </a:r>
            <a:r>
              <a:rPr sz="1650" spc="-10" dirty="0">
                <a:solidFill>
                  <a:srgbClr val="212121"/>
                </a:solidFill>
                <a:latin typeface="Verdana"/>
                <a:cs typeface="Verdana"/>
              </a:rPr>
              <a:t>l</a:t>
            </a:r>
            <a:r>
              <a:rPr sz="1650" spc="-150" dirty="0">
                <a:solidFill>
                  <a:srgbClr val="212121"/>
                </a:solidFill>
                <a:latin typeface="Verdana"/>
                <a:cs typeface="Verdana"/>
              </a:rPr>
              <a:t> </a:t>
            </a:r>
            <a:r>
              <a:rPr sz="1650" spc="15" dirty="0">
                <a:solidFill>
                  <a:srgbClr val="212121"/>
                </a:solidFill>
                <a:latin typeface="Verdana"/>
                <a:cs typeface="Verdana"/>
              </a:rPr>
              <a:t>t</a:t>
            </a:r>
            <a:r>
              <a:rPr sz="1650" spc="-15" dirty="0">
                <a:solidFill>
                  <a:srgbClr val="212121"/>
                </a:solidFill>
                <a:latin typeface="Verdana"/>
                <a:cs typeface="Verdana"/>
              </a:rPr>
              <a:t>i</a:t>
            </a:r>
            <a:r>
              <a:rPr sz="1650" spc="150" dirty="0">
                <a:solidFill>
                  <a:srgbClr val="212121"/>
                </a:solidFill>
                <a:latin typeface="Verdana"/>
                <a:cs typeface="Verdana"/>
              </a:rPr>
              <a:t>m</a:t>
            </a:r>
            <a:r>
              <a:rPr sz="1650" spc="15" dirty="0">
                <a:solidFill>
                  <a:srgbClr val="212121"/>
                </a:solidFill>
                <a:latin typeface="Verdana"/>
                <a:cs typeface="Verdana"/>
              </a:rPr>
              <a:t>e</a:t>
            </a:r>
            <a:r>
              <a:rPr sz="1650" spc="-55" dirty="0">
                <a:solidFill>
                  <a:srgbClr val="212121"/>
                </a:solidFill>
                <a:latin typeface="Verdana"/>
                <a:cs typeface="Verdana"/>
              </a:rPr>
              <a:t>s</a:t>
            </a:r>
            <a:r>
              <a:rPr sz="1650" spc="-250" dirty="0">
                <a:solidFill>
                  <a:srgbClr val="212121"/>
                </a:solidFill>
                <a:latin typeface="Verdana"/>
                <a:cs typeface="Verdana"/>
              </a:rPr>
              <a:t>.</a:t>
            </a:r>
            <a:endParaRPr sz="1650" dirty="0">
              <a:latin typeface="Verdana"/>
              <a:cs typeface="Verdana"/>
            </a:endParaRPr>
          </a:p>
          <a:p>
            <a:pPr marL="12700" marR="5080" algn="just">
              <a:lnSpc>
                <a:spcPct val="118700"/>
              </a:lnSpc>
              <a:spcBef>
                <a:spcPts val="1080"/>
              </a:spcBef>
            </a:pPr>
            <a:r>
              <a:rPr sz="1650" spc="10" dirty="0">
                <a:solidFill>
                  <a:srgbClr val="212121"/>
                </a:solidFill>
                <a:latin typeface="Verdana"/>
                <a:cs typeface="Verdana"/>
              </a:rPr>
              <a:t>All </a:t>
            </a:r>
            <a:r>
              <a:rPr sz="1650" spc="-15" dirty="0">
                <a:solidFill>
                  <a:srgbClr val="212121"/>
                </a:solidFill>
                <a:latin typeface="Verdana"/>
                <a:cs typeface="Verdana"/>
              </a:rPr>
              <a:t>supervisors </a:t>
            </a:r>
            <a:r>
              <a:rPr sz="1650" spc="45" dirty="0">
                <a:solidFill>
                  <a:srgbClr val="212121"/>
                </a:solidFill>
                <a:latin typeface="Verdana"/>
                <a:cs typeface="Verdana"/>
              </a:rPr>
              <a:t>must </a:t>
            </a:r>
            <a:r>
              <a:rPr sz="1650" spc="40" dirty="0">
                <a:solidFill>
                  <a:srgbClr val="212121"/>
                </a:solidFill>
                <a:latin typeface="Verdana"/>
                <a:cs typeface="Verdana"/>
              </a:rPr>
              <a:t>make </a:t>
            </a:r>
            <a:r>
              <a:rPr sz="1650" spc="25" dirty="0">
                <a:solidFill>
                  <a:srgbClr val="212121"/>
                </a:solidFill>
                <a:latin typeface="Verdana"/>
                <a:cs typeface="Verdana"/>
              </a:rPr>
              <a:t>employee </a:t>
            </a:r>
            <a:r>
              <a:rPr sz="1650" spc="-25" dirty="0">
                <a:solidFill>
                  <a:srgbClr val="212121"/>
                </a:solidFill>
                <a:latin typeface="Verdana"/>
                <a:cs typeface="Verdana"/>
              </a:rPr>
              <a:t>safety </a:t>
            </a:r>
            <a:r>
              <a:rPr sz="1650" spc="30" dirty="0">
                <a:solidFill>
                  <a:srgbClr val="212121"/>
                </a:solidFill>
                <a:latin typeface="Verdana"/>
                <a:cs typeface="Verdana"/>
              </a:rPr>
              <a:t>an </a:t>
            </a:r>
            <a:r>
              <a:rPr sz="1650" spc="15" dirty="0">
                <a:solidFill>
                  <a:srgbClr val="212121"/>
                </a:solidFill>
                <a:latin typeface="Verdana"/>
                <a:cs typeface="Verdana"/>
              </a:rPr>
              <a:t>integral </a:t>
            </a:r>
            <a:r>
              <a:rPr sz="1650" spc="10" dirty="0">
                <a:solidFill>
                  <a:srgbClr val="212121"/>
                </a:solidFill>
                <a:latin typeface="Verdana"/>
                <a:cs typeface="Verdana"/>
              </a:rPr>
              <a:t>part </a:t>
            </a:r>
            <a:r>
              <a:rPr sz="1650" spc="-570" dirty="0">
                <a:solidFill>
                  <a:srgbClr val="212121"/>
                </a:solidFill>
                <a:latin typeface="Verdana"/>
                <a:cs typeface="Verdana"/>
              </a:rPr>
              <a:t> </a:t>
            </a:r>
            <a:r>
              <a:rPr sz="1650" spc="5" dirty="0">
                <a:solidFill>
                  <a:srgbClr val="212121"/>
                </a:solidFill>
                <a:latin typeface="Verdana"/>
                <a:cs typeface="Verdana"/>
              </a:rPr>
              <a:t>of </a:t>
            </a:r>
            <a:r>
              <a:rPr sz="1650" spc="10" dirty="0">
                <a:solidFill>
                  <a:srgbClr val="212121"/>
                </a:solidFill>
                <a:latin typeface="Verdana"/>
                <a:cs typeface="Verdana"/>
              </a:rPr>
              <a:t>their </a:t>
            </a:r>
            <a:r>
              <a:rPr sz="1650" spc="55" dirty="0">
                <a:solidFill>
                  <a:srgbClr val="212121"/>
                </a:solidFill>
                <a:latin typeface="Verdana"/>
                <a:cs typeface="Verdana"/>
              </a:rPr>
              <a:t>management </a:t>
            </a:r>
            <a:r>
              <a:rPr sz="1650" spc="-20" dirty="0">
                <a:solidFill>
                  <a:srgbClr val="212121"/>
                </a:solidFill>
                <a:latin typeface="Verdana"/>
                <a:cs typeface="Verdana"/>
              </a:rPr>
              <a:t>duties. </a:t>
            </a:r>
            <a:r>
              <a:rPr sz="1650" spc="45" dirty="0">
                <a:solidFill>
                  <a:srgbClr val="212121"/>
                </a:solidFill>
                <a:latin typeface="Verdana"/>
                <a:cs typeface="Verdana"/>
              </a:rPr>
              <a:t>Each </a:t>
            </a:r>
            <a:r>
              <a:rPr sz="1650" spc="25" dirty="0">
                <a:solidFill>
                  <a:srgbClr val="212121"/>
                </a:solidFill>
                <a:latin typeface="Verdana"/>
                <a:cs typeface="Verdana"/>
              </a:rPr>
              <a:t>employee </a:t>
            </a:r>
            <a:r>
              <a:rPr sz="1650" spc="45" dirty="0">
                <a:solidFill>
                  <a:srgbClr val="212121"/>
                </a:solidFill>
                <a:latin typeface="Verdana"/>
                <a:cs typeface="Verdana"/>
              </a:rPr>
              <a:t>must </a:t>
            </a:r>
            <a:r>
              <a:rPr sz="1650" spc="40" dirty="0">
                <a:solidFill>
                  <a:srgbClr val="212121"/>
                </a:solidFill>
                <a:latin typeface="Verdana"/>
                <a:cs typeface="Verdana"/>
              </a:rPr>
              <a:t>accept </a:t>
            </a:r>
            <a:r>
              <a:rPr sz="1650" spc="45" dirty="0">
                <a:solidFill>
                  <a:srgbClr val="212121"/>
                </a:solidFill>
                <a:latin typeface="Verdana"/>
                <a:cs typeface="Verdana"/>
              </a:rPr>
              <a:t> </a:t>
            </a:r>
            <a:r>
              <a:rPr sz="1650" spc="50" dirty="0">
                <a:solidFill>
                  <a:srgbClr val="212121"/>
                </a:solidFill>
                <a:latin typeface="Verdana"/>
                <a:cs typeface="Verdana"/>
              </a:rPr>
              <a:t>and</a:t>
            </a:r>
            <a:r>
              <a:rPr sz="1650" spc="55" dirty="0">
                <a:solidFill>
                  <a:srgbClr val="212121"/>
                </a:solidFill>
                <a:latin typeface="Verdana"/>
                <a:cs typeface="Verdana"/>
              </a:rPr>
              <a:t> </a:t>
            </a:r>
            <a:r>
              <a:rPr sz="1650" spc="20" dirty="0">
                <a:solidFill>
                  <a:srgbClr val="212121"/>
                </a:solidFill>
                <a:latin typeface="Verdana"/>
                <a:cs typeface="Verdana"/>
              </a:rPr>
              <a:t>follow</a:t>
            </a:r>
            <a:r>
              <a:rPr sz="1650" spc="25" dirty="0">
                <a:solidFill>
                  <a:srgbClr val="212121"/>
                </a:solidFill>
                <a:latin typeface="Verdana"/>
                <a:cs typeface="Verdana"/>
              </a:rPr>
              <a:t> </a:t>
            </a:r>
            <a:r>
              <a:rPr sz="1650" spc="-15" dirty="0">
                <a:solidFill>
                  <a:srgbClr val="212121"/>
                </a:solidFill>
                <a:latin typeface="Verdana"/>
                <a:cs typeface="Verdana"/>
              </a:rPr>
              <a:t>all</a:t>
            </a:r>
            <a:r>
              <a:rPr sz="1650" spc="-10" dirty="0">
                <a:solidFill>
                  <a:srgbClr val="212121"/>
                </a:solidFill>
                <a:latin typeface="Verdana"/>
                <a:cs typeface="Verdana"/>
              </a:rPr>
              <a:t> </a:t>
            </a:r>
            <a:r>
              <a:rPr sz="1650" spc="15" dirty="0">
                <a:solidFill>
                  <a:srgbClr val="212121"/>
                </a:solidFill>
                <a:latin typeface="Verdana"/>
                <a:cs typeface="Verdana"/>
              </a:rPr>
              <a:t>established</a:t>
            </a:r>
            <a:r>
              <a:rPr sz="1650" spc="20" dirty="0">
                <a:solidFill>
                  <a:srgbClr val="212121"/>
                </a:solidFill>
                <a:latin typeface="Verdana"/>
                <a:cs typeface="Verdana"/>
              </a:rPr>
              <a:t> </a:t>
            </a:r>
            <a:r>
              <a:rPr sz="1650" spc="-55" dirty="0">
                <a:solidFill>
                  <a:srgbClr val="212121"/>
                </a:solidFill>
                <a:latin typeface="Verdana"/>
                <a:cs typeface="Verdana"/>
              </a:rPr>
              <a:t>safety,</a:t>
            </a:r>
            <a:r>
              <a:rPr sz="1650" spc="-50" dirty="0">
                <a:solidFill>
                  <a:srgbClr val="212121"/>
                </a:solidFill>
                <a:latin typeface="Verdana"/>
                <a:cs typeface="Verdana"/>
              </a:rPr>
              <a:t> </a:t>
            </a:r>
            <a:r>
              <a:rPr sz="1650" spc="-20" dirty="0">
                <a:solidFill>
                  <a:srgbClr val="212121"/>
                </a:solidFill>
                <a:latin typeface="Verdana"/>
                <a:cs typeface="Verdana"/>
              </a:rPr>
              <a:t>loss</a:t>
            </a:r>
            <a:r>
              <a:rPr sz="1650" spc="-15" dirty="0">
                <a:solidFill>
                  <a:srgbClr val="212121"/>
                </a:solidFill>
                <a:latin typeface="Verdana"/>
                <a:cs typeface="Verdana"/>
              </a:rPr>
              <a:t> </a:t>
            </a:r>
            <a:r>
              <a:rPr sz="1650" spc="-10" dirty="0">
                <a:solidFill>
                  <a:srgbClr val="212121"/>
                </a:solidFill>
                <a:latin typeface="Verdana"/>
                <a:cs typeface="Verdana"/>
              </a:rPr>
              <a:t>control,</a:t>
            </a:r>
            <a:r>
              <a:rPr sz="1650" spc="-5" dirty="0">
                <a:solidFill>
                  <a:srgbClr val="212121"/>
                </a:solidFill>
                <a:latin typeface="Verdana"/>
                <a:cs typeface="Verdana"/>
              </a:rPr>
              <a:t> </a:t>
            </a:r>
            <a:r>
              <a:rPr sz="1650" spc="50" dirty="0">
                <a:solidFill>
                  <a:srgbClr val="212121"/>
                </a:solidFill>
                <a:latin typeface="Verdana"/>
                <a:cs typeface="Verdana"/>
              </a:rPr>
              <a:t>and</a:t>
            </a:r>
            <a:r>
              <a:rPr sz="1650" spc="55" dirty="0">
                <a:solidFill>
                  <a:srgbClr val="212121"/>
                </a:solidFill>
                <a:latin typeface="Verdana"/>
                <a:cs typeface="Verdana"/>
              </a:rPr>
              <a:t> </a:t>
            </a:r>
            <a:r>
              <a:rPr sz="1650" spc="-25" dirty="0">
                <a:solidFill>
                  <a:srgbClr val="212121"/>
                </a:solidFill>
                <a:latin typeface="Verdana"/>
                <a:cs typeface="Verdana"/>
              </a:rPr>
              <a:t>risk </a:t>
            </a:r>
            <a:r>
              <a:rPr sz="1650" spc="-20" dirty="0">
                <a:solidFill>
                  <a:srgbClr val="212121"/>
                </a:solidFill>
                <a:latin typeface="Verdana"/>
                <a:cs typeface="Verdana"/>
              </a:rPr>
              <a:t> </a:t>
            </a:r>
            <a:r>
              <a:rPr sz="1650" spc="150" dirty="0">
                <a:solidFill>
                  <a:srgbClr val="212121"/>
                </a:solidFill>
                <a:latin typeface="Verdana"/>
                <a:cs typeface="Verdana"/>
              </a:rPr>
              <a:t>m</a:t>
            </a:r>
            <a:r>
              <a:rPr sz="1650" spc="-20" dirty="0">
                <a:solidFill>
                  <a:srgbClr val="212121"/>
                </a:solidFill>
                <a:latin typeface="Verdana"/>
                <a:cs typeface="Verdana"/>
              </a:rPr>
              <a:t>a</a:t>
            </a:r>
            <a:r>
              <a:rPr sz="1650" spc="75" dirty="0">
                <a:solidFill>
                  <a:srgbClr val="212121"/>
                </a:solidFill>
                <a:latin typeface="Verdana"/>
                <a:cs typeface="Verdana"/>
              </a:rPr>
              <a:t>n</a:t>
            </a:r>
            <a:r>
              <a:rPr sz="1650" spc="-20" dirty="0">
                <a:solidFill>
                  <a:srgbClr val="212121"/>
                </a:solidFill>
                <a:latin typeface="Verdana"/>
                <a:cs typeface="Verdana"/>
              </a:rPr>
              <a:t>a</a:t>
            </a:r>
            <a:r>
              <a:rPr sz="1650" spc="105" dirty="0">
                <a:solidFill>
                  <a:srgbClr val="212121"/>
                </a:solidFill>
                <a:latin typeface="Verdana"/>
                <a:cs typeface="Verdana"/>
              </a:rPr>
              <a:t>g</a:t>
            </a:r>
            <a:r>
              <a:rPr sz="1650" spc="15" dirty="0">
                <a:solidFill>
                  <a:srgbClr val="212121"/>
                </a:solidFill>
                <a:latin typeface="Verdana"/>
                <a:cs typeface="Verdana"/>
              </a:rPr>
              <a:t>e</a:t>
            </a:r>
            <a:r>
              <a:rPr sz="1650" spc="150" dirty="0">
                <a:solidFill>
                  <a:srgbClr val="212121"/>
                </a:solidFill>
                <a:latin typeface="Verdana"/>
                <a:cs typeface="Verdana"/>
              </a:rPr>
              <a:t>m</a:t>
            </a:r>
            <a:r>
              <a:rPr sz="1650" spc="15" dirty="0">
                <a:solidFill>
                  <a:srgbClr val="212121"/>
                </a:solidFill>
                <a:latin typeface="Verdana"/>
                <a:cs typeface="Verdana"/>
              </a:rPr>
              <a:t>e</a:t>
            </a:r>
            <a:r>
              <a:rPr sz="1650" spc="75" dirty="0">
                <a:solidFill>
                  <a:srgbClr val="212121"/>
                </a:solidFill>
                <a:latin typeface="Verdana"/>
                <a:cs typeface="Verdana"/>
              </a:rPr>
              <a:t>n</a:t>
            </a:r>
            <a:r>
              <a:rPr sz="1650" spc="20" dirty="0">
                <a:solidFill>
                  <a:srgbClr val="212121"/>
                </a:solidFill>
                <a:latin typeface="Verdana"/>
                <a:cs typeface="Verdana"/>
              </a:rPr>
              <a:t>t</a:t>
            </a:r>
            <a:r>
              <a:rPr sz="1650" spc="-150" dirty="0">
                <a:solidFill>
                  <a:srgbClr val="212121"/>
                </a:solidFill>
                <a:latin typeface="Verdana"/>
                <a:cs typeface="Verdana"/>
              </a:rPr>
              <a:t> </a:t>
            </a:r>
            <a:r>
              <a:rPr sz="1650" spc="-45" dirty="0">
                <a:solidFill>
                  <a:srgbClr val="212121"/>
                </a:solidFill>
                <a:latin typeface="Verdana"/>
                <a:cs typeface="Verdana"/>
              </a:rPr>
              <a:t>r</a:t>
            </a:r>
            <a:r>
              <a:rPr sz="1650" spc="15" dirty="0">
                <a:solidFill>
                  <a:srgbClr val="212121"/>
                </a:solidFill>
                <a:latin typeface="Verdana"/>
                <a:cs typeface="Verdana"/>
              </a:rPr>
              <a:t>e</a:t>
            </a:r>
            <a:r>
              <a:rPr sz="1650" spc="105" dirty="0">
                <a:solidFill>
                  <a:srgbClr val="212121"/>
                </a:solidFill>
                <a:latin typeface="Verdana"/>
                <a:cs typeface="Verdana"/>
              </a:rPr>
              <a:t>g</a:t>
            </a:r>
            <a:r>
              <a:rPr sz="1650" spc="65" dirty="0">
                <a:solidFill>
                  <a:srgbClr val="212121"/>
                </a:solidFill>
                <a:latin typeface="Verdana"/>
                <a:cs typeface="Verdana"/>
              </a:rPr>
              <a:t>u</a:t>
            </a:r>
            <a:r>
              <a:rPr sz="1650" spc="-15" dirty="0">
                <a:solidFill>
                  <a:srgbClr val="212121"/>
                </a:solidFill>
                <a:latin typeface="Verdana"/>
                <a:cs typeface="Verdana"/>
              </a:rPr>
              <a:t>l</a:t>
            </a:r>
            <a:r>
              <a:rPr sz="1650" spc="-20" dirty="0">
                <a:solidFill>
                  <a:srgbClr val="212121"/>
                </a:solidFill>
                <a:latin typeface="Verdana"/>
                <a:cs typeface="Verdana"/>
              </a:rPr>
              <a:t>a</a:t>
            </a:r>
            <a:r>
              <a:rPr sz="1650" spc="15" dirty="0">
                <a:solidFill>
                  <a:srgbClr val="212121"/>
                </a:solidFill>
                <a:latin typeface="Verdana"/>
                <a:cs typeface="Verdana"/>
              </a:rPr>
              <a:t>t</a:t>
            </a:r>
            <a:r>
              <a:rPr sz="1650" spc="-15" dirty="0">
                <a:solidFill>
                  <a:srgbClr val="212121"/>
                </a:solidFill>
                <a:latin typeface="Verdana"/>
                <a:cs typeface="Verdana"/>
              </a:rPr>
              <a:t>i</a:t>
            </a:r>
            <a:r>
              <a:rPr sz="1650" spc="35" dirty="0">
                <a:solidFill>
                  <a:srgbClr val="212121"/>
                </a:solidFill>
                <a:latin typeface="Verdana"/>
                <a:cs typeface="Verdana"/>
              </a:rPr>
              <a:t>o</a:t>
            </a:r>
            <a:r>
              <a:rPr sz="1650" spc="75" dirty="0">
                <a:solidFill>
                  <a:srgbClr val="212121"/>
                </a:solidFill>
                <a:latin typeface="Verdana"/>
                <a:cs typeface="Verdana"/>
              </a:rPr>
              <a:t>n</a:t>
            </a:r>
            <a:r>
              <a:rPr sz="1650" spc="-50" dirty="0">
                <a:solidFill>
                  <a:srgbClr val="212121"/>
                </a:solidFill>
                <a:latin typeface="Verdana"/>
                <a:cs typeface="Verdana"/>
              </a:rPr>
              <a:t>s</a:t>
            </a:r>
            <a:r>
              <a:rPr sz="1650" spc="-150" dirty="0">
                <a:solidFill>
                  <a:srgbClr val="212121"/>
                </a:solidFill>
                <a:latin typeface="Verdana"/>
                <a:cs typeface="Verdana"/>
              </a:rPr>
              <a:t> </a:t>
            </a:r>
            <a:r>
              <a:rPr sz="1650" spc="-20" dirty="0">
                <a:solidFill>
                  <a:srgbClr val="212121"/>
                </a:solidFill>
                <a:latin typeface="Verdana"/>
                <a:cs typeface="Verdana"/>
              </a:rPr>
              <a:t>a</a:t>
            </a:r>
            <a:r>
              <a:rPr sz="1650" spc="75" dirty="0">
                <a:solidFill>
                  <a:srgbClr val="212121"/>
                </a:solidFill>
                <a:latin typeface="Verdana"/>
                <a:cs typeface="Verdana"/>
              </a:rPr>
              <a:t>n</a:t>
            </a:r>
            <a:r>
              <a:rPr sz="1650" spc="95" dirty="0">
                <a:solidFill>
                  <a:srgbClr val="212121"/>
                </a:solidFill>
                <a:latin typeface="Verdana"/>
                <a:cs typeface="Verdana"/>
              </a:rPr>
              <a:t>d</a:t>
            </a:r>
            <a:r>
              <a:rPr sz="1650" spc="-150" dirty="0">
                <a:solidFill>
                  <a:srgbClr val="212121"/>
                </a:solidFill>
                <a:latin typeface="Verdana"/>
                <a:cs typeface="Verdana"/>
              </a:rPr>
              <a:t> </a:t>
            </a:r>
            <a:r>
              <a:rPr sz="1650" spc="90" dirty="0">
                <a:solidFill>
                  <a:srgbClr val="212121"/>
                </a:solidFill>
                <a:latin typeface="Verdana"/>
                <a:cs typeface="Verdana"/>
              </a:rPr>
              <a:t>p</a:t>
            </a:r>
            <a:r>
              <a:rPr sz="1650" spc="-45" dirty="0">
                <a:solidFill>
                  <a:srgbClr val="212121"/>
                </a:solidFill>
                <a:latin typeface="Verdana"/>
                <a:cs typeface="Verdana"/>
              </a:rPr>
              <a:t>r</a:t>
            </a:r>
            <a:r>
              <a:rPr sz="1650" spc="35" dirty="0">
                <a:solidFill>
                  <a:srgbClr val="212121"/>
                </a:solidFill>
                <a:latin typeface="Verdana"/>
                <a:cs typeface="Verdana"/>
              </a:rPr>
              <a:t>o</a:t>
            </a:r>
            <a:r>
              <a:rPr sz="1650" spc="70" dirty="0">
                <a:solidFill>
                  <a:srgbClr val="212121"/>
                </a:solidFill>
                <a:latin typeface="Verdana"/>
                <a:cs typeface="Verdana"/>
              </a:rPr>
              <a:t>c</a:t>
            </a:r>
            <a:r>
              <a:rPr sz="1650" spc="15" dirty="0">
                <a:solidFill>
                  <a:srgbClr val="212121"/>
                </a:solidFill>
                <a:latin typeface="Verdana"/>
                <a:cs typeface="Verdana"/>
              </a:rPr>
              <a:t>e</a:t>
            </a:r>
            <a:r>
              <a:rPr sz="1650" spc="90" dirty="0">
                <a:solidFill>
                  <a:srgbClr val="212121"/>
                </a:solidFill>
                <a:latin typeface="Verdana"/>
                <a:cs typeface="Verdana"/>
              </a:rPr>
              <a:t>d</a:t>
            </a:r>
            <a:r>
              <a:rPr sz="1650" spc="65" dirty="0">
                <a:solidFill>
                  <a:srgbClr val="212121"/>
                </a:solidFill>
                <a:latin typeface="Verdana"/>
                <a:cs typeface="Verdana"/>
              </a:rPr>
              <a:t>u</a:t>
            </a:r>
            <a:r>
              <a:rPr sz="1650" spc="-45" dirty="0">
                <a:solidFill>
                  <a:srgbClr val="212121"/>
                </a:solidFill>
                <a:latin typeface="Verdana"/>
                <a:cs typeface="Verdana"/>
              </a:rPr>
              <a:t>r</a:t>
            </a:r>
            <a:r>
              <a:rPr sz="1650" spc="15" dirty="0">
                <a:solidFill>
                  <a:srgbClr val="212121"/>
                </a:solidFill>
                <a:latin typeface="Verdana"/>
                <a:cs typeface="Verdana"/>
              </a:rPr>
              <a:t>e</a:t>
            </a:r>
            <a:r>
              <a:rPr sz="1650" spc="-55" dirty="0">
                <a:solidFill>
                  <a:srgbClr val="212121"/>
                </a:solidFill>
                <a:latin typeface="Verdana"/>
                <a:cs typeface="Verdana"/>
              </a:rPr>
              <a:t>s</a:t>
            </a:r>
            <a:r>
              <a:rPr sz="1650" spc="-250" dirty="0">
                <a:solidFill>
                  <a:srgbClr val="212121"/>
                </a:solidFill>
                <a:latin typeface="Verdana"/>
                <a:cs typeface="Verdana"/>
              </a:rPr>
              <a:t>.</a:t>
            </a:r>
            <a:endParaRPr sz="1650" dirty="0">
              <a:latin typeface="Verdana"/>
              <a:cs typeface="Verdana"/>
            </a:endParaRPr>
          </a:p>
          <a:p>
            <a:pPr marL="370840" marR="8890">
              <a:lnSpc>
                <a:spcPct val="118700"/>
              </a:lnSpc>
              <a:spcBef>
                <a:spcPts val="1080"/>
              </a:spcBef>
              <a:tabLst>
                <a:tab pos="927100" algn="l"/>
                <a:tab pos="2091689" algn="l"/>
                <a:tab pos="3079750" algn="l"/>
                <a:tab pos="3650615" algn="l"/>
                <a:tab pos="4409440" algn="l"/>
                <a:tab pos="5128260" algn="l"/>
                <a:tab pos="5731510" algn="l"/>
              </a:tabLst>
            </a:pPr>
            <a:r>
              <a:rPr sz="1650" spc="-70" dirty="0">
                <a:solidFill>
                  <a:srgbClr val="212121"/>
                </a:solidFill>
                <a:latin typeface="Verdana"/>
                <a:cs typeface="Verdana"/>
              </a:rPr>
              <a:t>T</a:t>
            </a:r>
            <a:r>
              <a:rPr sz="1650" spc="75" dirty="0">
                <a:solidFill>
                  <a:srgbClr val="212121"/>
                </a:solidFill>
                <a:latin typeface="Verdana"/>
                <a:cs typeface="Verdana"/>
              </a:rPr>
              <a:t>h</a:t>
            </a:r>
            <a:r>
              <a:rPr sz="1650" spc="-15" dirty="0">
                <a:solidFill>
                  <a:srgbClr val="212121"/>
                </a:solidFill>
                <a:latin typeface="Verdana"/>
                <a:cs typeface="Verdana"/>
              </a:rPr>
              <a:t>i</a:t>
            </a:r>
            <a:r>
              <a:rPr sz="1650" spc="-50" dirty="0">
                <a:solidFill>
                  <a:srgbClr val="212121"/>
                </a:solidFill>
                <a:latin typeface="Verdana"/>
                <a:cs typeface="Verdana"/>
              </a:rPr>
              <a:t>s</a:t>
            </a:r>
            <a:r>
              <a:rPr sz="1650" dirty="0">
                <a:solidFill>
                  <a:srgbClr val="212121"/>
                </a:solidFill>
                <a:latin typeface="Verdana"/>
                <a:cs typeface="Verdana"/>
              </a:rPr>
              <a:t>	</a:t>
            </a:r>
            <a:r>
              <a:rPr sz="1650" spc="35" dirty="0">
                <a:solidFill>
                  <a:srgbClr val="212121"/>
                </a:solidFill>
                <a:latin typeface="Verdana"/>
                <a:cs typeface="Verdana"/>
              </a:rPr>
              <a:t>Co</a:t>
            </a:r>
            <a:r>
              <a:rPr sz="1650" spc="150" dirty="0">
                <a:solidFill>
                  <a:srgbClr val="212121"/>
                </a:solidFill>
                <a:latin typeface="Verdana"/>
                <a:cs typeface="Verdana"/>
              </a:rPr>
              <a:t>m</a:t>
            </a:r>
            <a:r>
              <a:rPr sz="1650" spc="90" dirty="0">
                <a:solidFill>
                  <a:srgbClr val="212121"/>
                </a:solidFill>
                <a:latin typeface="Verdana"/>
                <a:cs typeface="Verdana"/>
              </a:rPr>
              <a:t>p</a:t>
            </a:r>
            <a:r>
              <a:rPr sz="1650" spc="-20" dirty="0">
                <a:solidFill>
                  <a:srgbClr val="212121"/>
                </a:solidFill>
                <a:latin typeface="Verdana"/>
                <a:cs typeface="Verdana"/>
              </a:rPr>
              <a:t>a</a:t>
            </a:r>
            <a:r>
              <a:rPr sz="1650" spc="75" dirty="0">
                <a:solidFill>
                  <a:srgbClr val="212121"/>
                </a:solidFill>
                <a:latin typeface="Verdana"/>
                <a:cs typeface="Verdana"/>
              </a:rPr>
              <a:t>n</a:t>
            </a:r>
            <a:r>
              <a:rPr sz="1650" spc="-80" dirty="0">
                <a:solidFill>
                  <a:srgbClr val="212121"/>
                </a:solidFill>
                <a:latin typeface="Verdana"/>
                <a:cs typeface="Verdana"/>
              </a:rPr>
              <a:t>y</a:t>
            </a:r>
            <a:r>
              <a:rPr sz="1650" dirty="0">
                <a:solidFill>
                  <a:srgbClr val="212121"/>
                </a:solidFill>
                <a:latin typeface="Verdana"/>
                <a:cs typeface="Verdana"/>
              </a:rPr>
              <a:t>	</a:t>
            </a:r>
            <a:r>
              <a:rPr sz="1650" spc="90" dirty="0">
                <a:solidFill>
                  <a:srgbClr val="212121"/>
                </a:solidFill>
                <a:latin typeface="Verdana"/>
                <a:cs typeface="Verdana"/>
              </a:rPr>
              <a:t>b</a:t>
            </a:r>
            <a:r>
              <a:rPr sz="1650" spc="15" dirty="0">
                <a:solidFill>
                  <a:srgbClr val="212121"/>
                </a:solidFill>
                <a:latin typeface="Verdana"/>
                <a:cs typeface="Verdana"/>
              </a:rPr>
              <a:t>e</a:t>
            </a:r>
            <a:r>
              <a:rPr sz="1650" spc="-15" dirty="0">
                <a:solidFill>
                  <a:srgbClr val="212121"/>
                </a:solidFill>
                <a:latin typeface="Verdana"/>
                <a:cs typeface="Verdana"/>
              </a:rPr>
              <a:t>li</a:t>
            </a:r>
            <a:r>
              <a:rPr sz="1650" spc="15" dirty="0">
                <a:solidFill>
                  <a:srgbClr val="212121"/>
                </a:solidFill>
                <a:latin typeface="Verdana"/>
                <a:cs typeface="Verdana"/>
              </a:rPr>
              <a:t>e</a:t>
            </a:r>
            <a:r>
              <a:rPr sz="1650" spc="-85" dirty="0">
                <a:solidFill>
                  <a:srgbClr val="212121"/>
                </a:solidFill>
                <a:latin typeface="Verdana"/>
                <a:cs typeface="Verdana"/>
              </a:rPr>
              <a:t>v</a:t>
            </a:r>
            <a:r>
              <a:rPr sz="1650" spc="15" dirty="0">
                <a:solidFill>
                  <a:srgbClr val="212121"/>
                </a:solidFill>
                <a:latin typeface="Verdana"/>
                <a:cs typeface="Verdana"/>
              </a:rPr>
              <a:t>e</a:t>
            </a:r>
            <a:r>
              <a:rPr sz="1650" spc="-50" dirty="0">
                <a:solidFill>
                  <a:srgbClr val="212121"/>
                </a:solidFill>
                <a:latin typeface="Verdana"/>
                <a:cs typeface="Verdana"/>
              </a:rPr>
              <a:t>s</a:t>
            </a:r>
            <a:r>
              <a:rPr sz="1650" dirty="0">
                <a:solidFill>
                  <a:srgbClr val="212121"/>
                </a:solidFill>
                <a:latin typeface="Verdana"/>
                <a:cs typeface="Verdana"/>
              </a:rPr>
              <a:t>	</a:t>
            </a:r>
            <a:r>
              <a:rPr sz="1650" spc="15" dirty="0">
                <a:solidFill>
                  <a:srgbClr val="212121"/>
                </a:solidFill>
                <a:latin typeface="Verdana"/>
                <a:cs typeface="Verdana"/>
              </a:rPr>
              <a:t>t</a:t>
            </a:r>
            <a:r>
              <a:rPr sz="1650" spc="75" dirty="0">
                <a:solidFill>
                  <a:srgbClr val="212121"/>
                </a:solidFill>
                <a:latin typeface="Verdana"/>
                <a:cs typeface="Verdana"/>
              </a:rPr>
              <a:t>h</a:t>
            </a:r>
            <a:r>
              <a:rPr sz="1650" spc="-20" dirty="0">
                <a:solidFill>
                  <a:srgbClr val="212121"/>
                </a:solidFill>
                <a:latin typeface="Verdana"/>
                <a:cs typeface="Verdana"/>
              </a:rPr>
              <a:t>a</a:t>
            </a:r>
            <a:r>
              <a:rPr sz="1650" spc="20" dirty="0">
                <a:solidFill>
                  <a:srgbClr val="212121"/>
                </a:solidFill>
                <a:latin typeface="Verdana"/>
                <a:cs typeface="Verdana"/>
              </a:rPr>
              <a:t>t</a:t>
            </a:r>
            <a:r>
              <a:rPr sz="1650" dirty="0">
                <a:solidFill>
                  <a:srgbClr val="212121"/>
                </a:solidFill>
                <a:latin typeface="Verdana"/>
                <a:cs typeface="Verdana"/>
              </a:rPr>
              <a:t>	</a:t>
            </a:r>
            <a:r>
              <a:rPr sz="1650" spc="-55" dirty="0">
                <a:solidFill>
                  <a:srgbClr val="212121"/>
                </a:solidFill>
                <a:latin typeface="Verdana"/>
                <a:cs typeface="Verdana"/>
              </a:rPr>
              <a:t>s</a:t>
            </a:r>
            <a:r>
              <a:rPr sz="1650" spc="-20" dirty="0">
                <a:solidFill>
                  <a:srgbClr val="212121"/>
                </a:solidFill>
                <a:latin typeface="Verdana"/>
                <a:cs typeface="Verdana"/>
              </a:rPr>
              <a:t>a</a:t>
            </a:r>
            <a:r>
              <a:rPr sz="1650" spc="-25" dirty="0">
                <a:solidFill>
                  <a:srgbClr val="212121"/>
                </a:solidFill>
                <a:latin typeface="Verdana"/>
                <a:cs typeface="Verdana"/>
              </a:rPr>
              <a:t>f</a:t>
            </a:r>
            <a:r>
              <a:rPr sz="1650" spc="15" dirty="0">
                <a:solidFill>
                  <a:srgbClr val="212121"/>
                </a:solidFill>
                <a:latin typeface="Verdana"/>
                <a:cs typeface="Verdana"/>
              </a:rPr>
              <a:t>et</a:t>
            </a:r>
            <a:r>
              <a:rPr sz="1650" spc="-80" dirty="0">
                <a:solidFill>
                  <a:srgbClr val="212121"/>
                </a:solidFill>
                <a:latin typeface="Verdana"/>
                <a:cs typeface="Verdana"/>
              </a:rPr>
              <a:t>y</a:t>
            </a:r>
            <a:r>
              <a:rPr sz="1650" dirty="0">
                <a:solidFill>
                  <a:srgbClr val="212121"/>
                </a:solidFill>
                <a:latin typeface="Verdana"/>
                <a:cs typeface="Verdana"/>
              </a:rPr>
              <a:t>	</a:t>
            </a:r>
            <a:r>
              <a:rPr sz="1650" spc="-55" dirty="0">
                <a:solidFill>
                  <a:srgbClr val="212121"/>
                </a:solidFill>
                <a:latin typeface="Verdana"/>
                <a:cs typeface="Verdana"/>
              </a:rPr>
              <a:t>s</a:t>
            </a:r>
            <a:r>
              <a:rPr sz="1650" spc="15" dirty="0">
                <a:solidFill>
                  <a:srgbClr val="212121"/>
                </a:solidFill>
                <a:latin typeface="Verdana"/>
                <a:cs typeface="Verdana"/>
              </a:rPr>
              <a:t>t</a:t>
            </a:r>
            <a:r>
              <a:rPr sz="1650" spc="-20" dirty="0">
                <a:solidFill>
                  <a:srgbClr val="212121"/>
                </a:solidFill>
                <a:latin typeface="Verdana"/>
                <a:cs typeface="Verdana"/>
              </a:rPr>
              <a:t>a</a:t>
            </a:r>
            <a:r>
              <a:rPr sz="1650" spc="-45" dirty="0">
                <a:solidFill>
                  <a:srgbClr val="212121"/>
                </a:solidFill>
                <a:latin typeface="Verdana"/>
                <a:cs typeface="Verdana"/>
              </a:rPr>
              <a:t>r</a:t>
            </a:r>
            <a:r>
              <a:rPr sz="1650" spc="15" dirty="0">
                <a:solidFill>
                  <a:srgbClr val="212121"/>
                </a:solidFill>
                <a:latin typeface="Verdana"/>
                <a:cs typeface="Verdana"/>
              </a:rPr>
              <a:t>t</a:t>
            </a:r>
            <a:r>
              <a:rPr sz="1650" spc="-50" dirty="0">
                <a:solidFill>
                  <a:srgbClr val="212121"/>
                </a:solidFill>
                <a:latin typeface="Verdana"/>
                <a:cs typeface="Verdana"/>
              </a:rPr>
              <a:t>s</a:t>
            </a:r>
            <a:r>
              <a:rPr sz="1650" dirty="0">
                <a:solidFill>
                  <a:srgbClr val="212121"/>
                </a:solidFill>
                <a:latin typeface="Verdana"/>
                <a:cs typeface="Verdana"/>
              </a:rPr>
              <a:t>	</a:t>
            </a:r>
            <a:r>
              <a:rPr sz="1650" spc="100" dirty="0">
                <a:solidFill>
                  <a:srgbClr val="212121"/>
                </a:solidFill>
                <a:latin typeface="Verdana"/>
                <a:cs typeface="Verdana"/>
              </a:rPr>
              <a:t>w</a:t>
            </a:r>
            <a:r>
              <a:rPr sz="1650" spc="-15" dirty="0">
                <a:solidFill>
                  <a:srgbClr val="212121"/>
                </a:solidFill>
                <a:latin typeface="Verdana"/>
                <a:cs typeface="Verdana"/>
              </a:rPr>
              <a:t>i</a:t>
            </a:r>
            <a:r>
              <a:rPr sz="1650" spc="15" dirty="0">
                <a:solidFill>
                  <a:srgbClr val="212121"/>
                </a:solidFill>
                <a:latin typeface="Verdana"/>
                <a:cs typeface="Verdana"/>
              </a:rPr>
              <a:t>t</a:t>
            </a:r>
            <a:r>
              <a:rPr sz="1650" spc="80" dirty="0">
                <a:solidFill>
                  <a:srgbClr val="212121"/>
                </a:solidFill>
                <a:latin typeface="Verdana"/>
                <a:cs typeface="Verdana"/>
              </a:rPr>
              <a:t>h</a:t>
            </a:r>
            <a:r>
              <a:rPr sz="1650" dirty="0">
                <a:solidFill>
                  <a:srgbClr val="212121"/>
                </a:solidFill>
                <a:latin typeface="Verdana"/>
                <a:cs typeface="Verdana"/>
              </a:rPr>
              <a:t>	</a:t>
            </a:r>
            <a:r>
              <a:rPr sz="1650" spc="90" dirty="0">
                <a:solidFill>
                  <a:srgbClr val="212121"/>
                </a:solidFill>
                <a:latin typeface="Verdana"/>
                <a:cs typeface="Verdana"/>
              </a:rPr>
              <a:t>p</a:t>
            </a:r>
            <a:r>
              <a:rPr sz="1650" spc="-45" dirty="0">
                <a:solidFill>
                  <a:srgbClr val="212121"/>
                </a:solidFill>
                <a:latin typeface="Verdana"/>
                <a:cs typeface="Verdana"/>
              </a:rPr>
              <a:t>r</a:t>
            </a:r>
            <a:r>
              <a:rPr sz="1650" spc="35" dirty="0">
                <a:solidFill>
                  <a:srgbClr val="212121"/>
                </a:solidFill>
                <a:latin typeface="Verdana"/>
                <a:cs typeface="Verdana"/>
              </a:rPr>
              <a:t>o</a:t>
            </a:r>
            <a:r>
              <a:rPr sz="1650" spc="90" dirty="0">
                <a:solidFill>
                  <a:srgbClr val="212121"/>
                </a:solidFill>
                <a:latin typeface="Verdana"/>
                <a:cs typeface="Verdana"/>
              </a:rPr>
              <a:t>p</a:t>
            </a:r>
            <a:r>
              <a:rPr sz="1650" spc="15" dirty="0">
                <a:solidFill>
                  <a:srgbClr val="212121"/>
                </a:solidFill>
                <a:latin typeface="Verdana"/>
                <a:cs typeface="Verdana"/>
              </a:rPr>
              <a:t>e</a:t>
            </a:r>
            <a:r>
              <a:rPr sz="1650" spc="-35" dirty="0">
                <a:solidFill>
                  <a:srgbClr val="212121"/>
                </a:solidFill>
                <a:latin typeface="Verdana"/>
                <a:cs typeface="Verdana"/>
              </a:rPr>
              <a:t>r  </a:t>
            </a:r>
            <a:r>
              <a:rPr sz="1650" spc="-10" dirty="0">
                <a:solidFill>
                  <a:srgbClr val="212121"/>
                </a:solidFill>
                <a:latin typeface="Verdana"/>
                <a:cs typeface="Verdana"/>
              </a:rPr>
              <a:t>training.</a:t>
            </a:r>
            <a:endParaRPr sz="1650" dirty="0">
              <a:latin typeface="Verdana"/>
              <a:cs typeface="Verdana"/>
            </a:endParaRPr>
          </a:p>
          <a:p>
            <a:pPr marL="370840" marR="8890">
              <a:lnSpc>
                <a:spcPct val="118700"/>
              </a:lnSpc>
              <a:tabLst>
                <a:tab pos="895985" algn="l"/>
                <a:tab pos="1395095" algn="l"/>
                <a:tab pos="2576195" algn="l"/>
                <a:tab pos="3937000" algn="l"/>
                <a:tab pos="4938395" algn="l"/>
                <a:tab pos="5319395" algn="l"/>
                <a:tab pos="5720715" algn="l"/>
                <a:tab pos="6087745" algn="l"/>
              </a:tabLst>
            </a:pPr>
            <a:r>
              <a:rPr sz="1650" spc="204" dirty="0">
                <a:solidFill>
                  <a:srgbClr val="212121"/>
                </a:solidFill>
                <a:latin typeface="Verdana"/>
                <a:cs typeface="Verdana"/>
              </a:rPr>
              <a:t>W</a:t>
            </a:r>
            <a:r>
              <a:rPr sz="1650" spc="20" dirty="0">
                <a:solidFill>
                  <a:srgbClr val="212121"/>
                </a:solidFill>
                <a:latin typeface="Verdana"/>
                <a:cs typeface="Verdana"/>
              </a:rPr>
              <a:t>e</a:t>
            </a:r>
            <a:r>
              <a:rPr sz="1650" dirty="0">
                <a:solidFill>
                  <a:srgbClr val="212121"/>
                </a:solidFill>
                <a:latin typeface="Verdana"/>
                <a:cs typeface="Verdana"/>
              </a:rPr>
              <a:t>	</a:t>
            </a:r>
            <a:r>
              <a:rPr sz="1650" spc="-20" dirty="0">
                <a:solidFill>
                  <a:srgbClr val="212121"/>
                </a:solidFill>
                <a:latin typeface="Verdana"/>
                <a:cs typeface="Verdana"/>
              </a:rPr>
              <a:t>a</a:t>
            </a:r>
            <a:r>
              <a:rPr sz="1650" spc="-45" dirty="0">
                <a:solidFill>
                  <a:srgbClr val="212121"/>
                </a:solidFill>
                <a:latin typeface="Verdana"/>
                <a:cs typeface="Verdana"/>
              </a:rPr>
              <a:t>r</a:t>
            </a:r>
            <a:r>
              <a:rPr sz="1650" spc="20" dirty="0">
                <a:solidFill>
                  <a:srgbClr val="212121"/>
                </a:solidFill>
                <a:latin typeface="Verdana"/>
                <a:cs typeface="Verdana"/>
              </a:rPr>
              <a:t>e</a:t>
            </a:r>
            <a:r>
              <a:rPr sz="1650" dirty="0">
                <a:solidFill>
                  <a:srgbClr val="212121"/>
                </a:solidFill>
                <a:latin typeface="Verdana"/>
                <a:cs typeface="Verdana"/>
              </a:rPr>
              <a:t>	</a:t>
            </a:r>
            <a:r>
              <a:rPr sz="1650" spc="90" dirty="0">
                <a:solidFill>
                  <a:srgbClr val="212121"/>
                </a:solidFill>
                <a:latin typeface="Verdana"/>
                <a:cs typeface="Verdana"/>
              </a:rPr>
              <a:t>p</a:t>
            </a:r>
            <a:r>
              <a:rPr sz="1650" spc="-45" dirty="0">
                <a:solidFill>
                  <a:srgbClr val="212121"/>
                </a:solidFill>
                <a:latin typeface="Verdana"/>
                <a:cs typeface="Verdana"/>
              </a:rPr>
              <a:t>r</a:t>
            </a:r>
            <a:r>
              <a:rPr sz="1650" spc="35" dirty="0">
                <a:solidFill>
                  <a:srgbClr val="212121"/>
                </a:solidFill>
                <a:latin typeface="Verdana"/>
                <a:cs typeface="Verdana"/>
              </a:rPr>
              <a:t>o</a:t>
            </a:r>
            <a:r>
              <a:rPr sz="1650" spc="-85" dirty="0">
                <a:solidFill>
                  <a:srgbClr val="212121"/>
                </a:solidFill>
                <a:latin typeface="Verdana"/>
                <a:cs typeface="Verdana"/>
              </a:rPr>
              <a:t>v</a:t>
            </a:r>
            <a:r>
              <a:rPr sz="1650" spc="-15" dirty="0">
                <a:solidFill>
                  <a:srgbClr val="212121"/>
                </a:solidFill>
                <a:latin typeface="Verdana"/>
                <a:cs typeface="Verdana"/>
              </a:rPr>
              <a:t>i</a:t>
            </a:r>
            <a:r>
              <a:rPr sz="1650" spc="90" dirty="0">
                <a:solidFill>
                  <a:srgbClr val="212121"/>
                </a:solidFill>
                <a:latin typeface="Verdana"/>
                <a:cs typeface="Verdana"/>
              </a:rPr>
              <a:t>d</a:t>
            </a:r>
            <a:r>
              <a:rPr sz="1650" spc="-15" dirty="0">
                <a:solidFill>
                  <a:srgbClr val="212121"/>
                </a:solidFill>
                <a:latin typeface="Verdana"/>
                <a:cs typeface="Verdana"/>
              </a:rPr>
              <a:t>i</a:t>
            </a:r>
            <a:r>
              <a:rPr sz="1650" spc="75" dirty="0">
                <a:solidFill>
                  <a:srgbClr val="212121"/>
                </a:solidFill>
                <a:latin typeface="Verdana"/>
                <a:cs typeface="Verdana"/>
              </a:rPr>
              <a:t>n</a:t>
            </a:r>
            <a:r>
              <a:rPr sz="1650" spc="110" dirty="0">
                <a:solidFill>
                  <a:srgbClr val="212121"/>
                </a:solidFill>
                <a:latin typeface="Verdana"/>
                <a:cs typeface="Verdana"/>
              </a:rPr>
              <a:t>g</a:t>
            </a:r>
            <a:r>
              <a:rPr sz="1650" dirty="0">
                <a:solidFill>
                  <a:srgbClr val="212121"/>
                </a:solidFill>
                <a:latin typeface="Verdana"/>
                <a:cs typeface="Verdana"/>
              </a:rPr>
              <a:t>	</a:t>
            </a:r>
            <a:r>
              <a:rPr sz="1650" spc="70" dirty="0">
                <a:solidFill>
                  <a:srgbClr val="212121"/>
                </a:solidFill>
                <a:latin typeface="Verdana"/>
                <a:cs typeface="Verdana"/>
              </a:rPr>
              <a:t>c</a:t>
            </a:r>
            <a:r>
              <a:rPr sz="1650" spc="35" dirty="0">
                <a:solidFill>
                  <a:srgbClr val="212121"/>
                </a:solidFill>
                <a:latin typeface="Verdana"/>
                <a:cs typeface="Verdana"/>
              </a:rPr>
              <a:t>o</a:t>
            </a:r>
            <a:r>
              <a:rPr sz="1650" spc="75" dirty="0">
                <a:solidFill>
                  <a:srgbClr val="212121"/>
                </a:solidFill>
                <a:latin typeface="Verdana"/>
                <a:cs typeface="Verdana"/>
              </a:rPr>
              <a:t>n</a:t>
            </a:r>
            <a:r>
              <a:rPr sz="1650" spc="15" dirty="0">
                <a:solidFill>
                  <a:srgbClr val="212121"/>
                </a:solidFill>
                <a:latin typeface="Verdana"/>
                <a:cs typeface="Verdana"/>
              </a:rPr>
              <a:t>t</a:t>
            </a:r>
            <a:r>
              <a:rPr sz="1650" spc="-15" dirty="0">
                <a:solidFill>
                  <a:srgbClr val="212121"/>
                </a:solidFill>
                <a:latin typeface="Verdana"/>
                <a:cs typeface="Verdana"/>
              </a:rPr>
              <a:t>i</a:t>
            </a:r>
            <a:r>
              <a:rPr sz="1650" spc="75" dirty="0">
                <a:solidFill>
                  <a:srgbClr val="212121"/>
                </a:solidFill>
                <a:latin typeface="Verdana"/>
                <a:cs typeface="Verdana"/>
              </a:rPr>
              <a:t>n</a:t>
            </a:r>
            <a:r>
              <a:rPr sz="1650" spc="65" dirty="0">
                <a:solidFill>
                  <a:srgbClr val="212121"/>
                </a:solidFill>
                <a:latin typeface="Verdana"/>
                <a:cs typeface="Verdana"/>
              </a:rPr>
              <a:t>u</a:t>
            </a:r>
            <a:r>
              <a:rPr sz="1650" spc="35" dirty="0">
                <a:solidFill>
                  <a:srgbClr val="212121"/>
                </a:solidFill>
                <a:latin typeface="Verdana"/>
                <a:cs typeface="Verdana"/>
              </a:rPr>
              <a:t>o</a:t>
            </a:r>
            <a:r>
              <a:rPr sz="1650" spc="65" dirty="0">
                <a:solidFill>
                  <a:srgbClr val="212121"/>
                </a:solidFill>
                <a:latin typeface="Verdana"/>
                <a:cs typeface="Verdana"/>
              </a:rPr>
              <a:t>u</a:t>
            </a:r>
            <a:r>
              <a:rPr sz="1650" spc="-50" dirty="0">
                <a:solidFill>
                  <a:srgbClr val="212121"/>
                </a:solidFill>
                <a:latin typeface="Verdana"/>
                <a:cs typeface="Verdana"/>
              </a:rPr>
              <a:t>s</a:t>
            </a:r>
            <a:r>
              <a:rPr sz="1650" dirty="0">
                <a:solidFill>
                  <a:srgbClr val="212121"/>
                </a:solidFill>
                <a:latin typeface="Verdana"/>
                <a:cs typeface="Verdana"/>
              </a:rPr>
              <a:t>	</a:t>
            </a:r>
            <a:r>
              <a:rPr sz="1650" spc="15" dirty="0">
                <a:solidFill>
                  <a:srgbClr val="212121"/>
                </a:solidFill>
                <a:latin typeface="Verdana"/>
                <a:cs typeface="Verdana"/>
              </a:rPr>
              <a:t>t</a:t>
            </a:r>
            <a:r>
              <a:rPr sz="1650" spc="-45" dirty="0">
                <a:solidFill>
                  <a:srgbClr val="212121"/>
                </a:solidFill>
                <a:latin typeface="Verdana"/>
                <a:cs typeface="Verdana"/>
              </a:rPr>
              <a:t>r</a:t>
            </a:r>
            <a:r>
              <a:rPr sz="1650" spc="-20" dirty="0">
                <a:solidFill>
                  <a:srgbClr val="212121"/>
                </a:solidFill>
                <a:latin typeface="Verdana"/>
                <a:cs typeface="Verdana"/>
              </a:rPr>
              <a:t>a</a:t>
            </a:r>
            <a:r>
              <a:rPr sz="1650" spc="-15" dirty="0">
                <a:solidFill>
                  <a:srgbClr val="212121"/>
                </a:solidFill>
                <a:latin typeface="Verdana"/>
                <a:cs typeface="Verdana"/>
              </a:rPr>
              <a:t>i</a:t>
            </a:r>
            <a:r>
              <a:rPr sz="1650" spc="75" dirty="0">
                <a:solidFill>
                  <a:srgbClr val="212121"/>
                </a:solidFill>
                <a:latin typeface="Verdana"/>
                <a:cs typeface="Verdana"/>
              </a:rPr>
              <a:t>n</a:t>
            </a:r>
            <a:r>
              <a:rPr sz="1650" spc="-15" dirty="0">
                <a:solidFill>
                  <a:srgbClr val="212121"/>
                </a:solidFill>
                <a:latin typeface="Verdana"/>
                <a:cs typeface="Verdana"/>
              </a:rPr>
              <a:t>i</a:t>
            </a:r>
            <a:r>
              <a:rPr sz="1650" spc="75" dirty="0">
                <a:solidFill>
                  <a:srgbClr val="212121"/>
                </a:solidFill>
                <a:latin typeface="Verdana"/>
                <a:cs typeface="Verdana"/>
              </a:rPr>
              <a:t>n</a:t>
            </a:r>
            <a:r>
              <a:rPr sz="1650" spc="110" dirty="0">
                <a:solidFill>
                  <a:srgbClr val="212121"/>
                </a:solidFill>
                <a:latin typeface="Verdana"/>
                <a:cs typeface="Verdana"/>
              </a:rPr>
              <a:t>g</a:t>
            </a:r>
            <a:r>
              <a:rPr sz="1650" dirty="0">
                <a:solidFill>
                  <a:srgbClr val="212121"/>
                </a:solidFill>
                <a:latin typeface="Verdana"/>
                <a:cs typeface="Verdana"/>
              </a:rPr>
              <a:t>	</a:t>
            </a:r>
            <a:r>
              <a:rPr sz="1650" spc="15" dirty="0">
                <a:solidFill>
                  <a:srgbClr val="212121"/>
                </a:solidFill>
                <a:latin typeface="Verdana"/>
                <a:cs typeface="Verdana"/>
              </a:rPr>
              <a:t>t</a:t>
            </a:r>
            <a:r>
              <a:rPr sz="1650" spc="40" dirty="0">
                <a:solidFill>
                  <a:srgbClr val="212121"/>
                </a:solidFill>
                <a:latin typeface="Verdana"/>
                <a:cs typeface="Verdana"/>
              </a:rPr>
              <a:t>o</a:t>
            </a:r>
            <a:r>
              <a:rPr sz="1650" dirty="0">
                <a:solidFill>
                  <a:srgbClr val="212121"/>
                </a:solidFill>
                <a:latin typeface="Verdana"/>
                <a:cs typeface="Verdana"/>
              </a:rPr>
              <a:t>	</a:t>
            </a:r>
            <a:r>
              <a:rPr sz="1650" spc="-20" dirty="0">
                <a:solidFill>
                  <a:srgbClr val="212121"/>
                </a:solidFill>
                <a:latin typeface="Verdana"/>
                <a:cs typeface="Verdana"/>
              </a:rPr>
              <a:t>a</a:t>
            </a:r>
            <a:r>
              <a:rPr sz="1650" spc="-15" dirty="0">
                <a:solidFill>
                  <a:srgbClr val="212121"/>
                </a:solidFill>
                <a:latin typeface="Verdana"/>
                <a:cs typeface="Verdana"/>
              </a:rPr>
              <a:t>l</a:t>
            </a:r>
            <a:r>
              <a:rPr sz="1650" spc="-10" dirty="0">
                <a:solidFill>
                  <a:srgbClr val="212121"/>
                </a:solidFill>
                <a:latin typeface="Verdana"/>
                <a:cs typeface="Verdana"/>
              </a:rPr>
              <a:t>l</a:t>
            </a:r>
            <a:r>
              <a:rPr sz="1650" dirty="0">
                <a:solidFill>
                  <a:srgbClr val="212121"/>
                </a:solidFill>
                <a:latin typeface="Verdana"/>
                <a:cs typeface="Verdana"/>
              </a:rPr>
              <a:t>	</a:t>
            </a:r>
            <a:r>
              <a:rPr sz="1650" spc="35" dirty="0">
                <a:solidFill>
                  <a:srgbClr val="212121"/>
                </a:solidFill>
                <a:latin typeface="Verdana"/>
                <a:cs typeface="Verdana"/>
              </a:rPr>
              <a:t>o</a:t>
            </a:r>
            <a:r>
              <a:rPr sz="1650" spc="-20" dirty="0">
                <a:solidFill>
                  <a:srgbClr val="212121"/>
                </a:solidFill>
                <a:latin typeface="Verdana"/>
                <a:cs typeface="Verdana"/>
              </a:rPr>
              <a:t>f</a:t>
            </a:r>
            <a:r>
              <a:rPr sz="1650" dirty="0">
                <a:solidFill>
                  <a:srgbClr val="212121"/>
                </a:solidFill>
                <a:latin typeface="Verdana"/>
                <a:cs typeface="Verdana"/>
              </a:rPr>
              <a:t>	</a:t>
            </a:r>
            <a:r>
              <a:rPr sz="1650" spc="35" dirty="0">
                <a:solidFill>
                  <a:srgbClr val="212121"/>
                </a:solidFill>
                <a:latin typeface="Verdana"/>
                <a:cs typeface="Verdana"/>
              </a:rPr>
              <a:t>o</a:t>
            </a:r>
            <a:r>
              <a:rPr sz="1650" spc="65" dirty="0">
                <a:solidFill>
                  <a:srgbClr val="212121"/>
                </a:solidFill>
                <a:latin typeface="Verdana"/>
                <a:cs typeface="Verdana"/>
              </a:rPr>
              <a:t>u</a:t>
            </a:r>
            <a:r>
              <a:rPr sz="1650" spc="-35" dirty="0">
                <a:solidFill>
                  <a:srgbClr val="212121"/>
                </a:solidFill>
                <a:latin typeface="Verdana"/>
                <a:cs typeface="Verdana"/>
              </a:rPr>
              <a:t>r  </a:t>
            </a:r>
            <a:r>
              <a:rPr sz="1650" spc="-10" dirty="0">
                <a:solidFill>
                  <a:srgbClr val="212121"/>
                </a:solidFill>
                <a:latin typeface="Verdana"/>
                <a:cs typeface="Verdana"/>
              </a:rPr>
              <a:t>employees.</a:t>
            </a:r>
            <a:endParaRPr sz="1650" dirty="0">
              <a:latin typeface="Verdana"/>
              <a:cs typeface="Verdana"/>
            </a:endParaRPr>
          </a:p>
          <a:p>
            <a:pPr marL="370840" marR="821055">
              <a:lnSpc>
                <a:spcPct val="118700"/>
              </a:lnSpc>
            </a:pPr>
            <a:r>
              <a:rPr sz="1650" spc="60" dirty="0">
                <a:solidFill>
                  <a:srgbClr val="212121"/>
                </a:solidFill>
                <a:latin typeface="Verdana"/>
                <a:cs typeface="Verdana"/>
              </a:rPr>
              <a:t>E</a:t>
            </a:r>
            <a:r>
              <a:rPr sz="1650" spc="150" dirty="0">
                <a:solidFill>
                  <a:srgbClr val="212121"/>
                </a:solidFill>
                <a:latin typeface="Verdana"/>
                <a:cs typeface="Verdana"/>
              </a:rPr>
              <a:t>m</a:t>
            </a:r>
            <a:r>
              <a:rPr sz="1650" spc="90" dirty="0">
                <a:solidFill>
                  <a:srgbClr val="212121"/>
                </a:solidFill>
                <a:latin typeface="Verdana"/>
                <a:cs typeface="Verdana"/>
              </a:rPr>
              <a:t>p</a:t>
            </a:r>
            <a:r>
              <a:rPr sz="1650" spc="-15" dirty="0">
                <a:solidFill>
                  <a:srgbClr val="212121"/>
                </a:solidFill>
                <a:latin typeface="Verdana"/>
                <a:cs typeface="Verdana"/>
              </a:rPr>
              <a:t>l</a:t>
            </a:r>
            <a:r>
              <a:rPr sz="1650" spc="35" dirty="0">
                <a:solidFill>
                  <a:srgbClr val="212121"/>
                </a:solidFill>
                <a:latin typeface="Verdana"/>
                <a:cs typeface="Verdana"/>
              </a:rPr>
              <a:t>o</a:t>
            </a:r>
            <a:r>
              <a:rPr sz="1650" spc="-85" dirty="0">
                <a:solidFill>
                  <a:srgbClr val="212121"/>
                </a:solidFill>
                <a:latin typeface="Verdana"/>
                <a:cs typeface="Verdana"/>
              </a:rPr>
              <a:t>y</a:t>
            </a:r>
            <a:r>
              <a:rPr sz="1650" spc="15" dirty="0">
                <a:solidFill>
                  <a:srgbClr val="212121"/>
                </a:solidFill>
                <a:latin typeface="Verdana"/>
                <a:cs typeface="Verdana"/>
              </a:rPr>
              <a:t>ee</a:t>
            </a:r>
            <a:r>
              <a:rPr sz="1650" spc="-50" dirty="0">
                <a:solidFill>
                  <a:srgbClr val="212121"/>
                </a:solidFill>
                <a:latin typeface="Verdana"/>
                <a:cs typeface="Verdana"/>
              </a:rPr>
              <a:t>s</a:t>
            </a:r>
            <a:r>
              <a:rPr sz="1650" spc="-150" dirty="0">
                <a:solidFill>
                  <a:srgbClr val="212121"/>
                </a:solidFill>
                <a:latin typeface="Verdana"/>
                <a:cs typeface="Verdana"/>
              </a:rPr>
              <a:t> </a:t>
            </a:r>
            <a:r>
              <a:rPr sz="1650" spc="150" dirty="0">
                <a:solidFill>
                  <a:srgbClr val="212121"/>
                </a:solidFill>
                <a:latin typeface="Verdana"/>
                <a:cs typeface="Verdana"/>
              </a:rPr>
              <a:t>m</a:t>
            </a:r>
            <a:r>
              <a:rPr sz="1650" spc="65" dirty="0">
                <a:solidFill>
                  <a:srgbClr val="212121"/>
                </a:solidFill>
                <a:latin typeface="Verdana"/>
                <a:cs typeface="Verdana"/>
              </a:rPr>
              <a:t>u</a:t>
            </a:r>
            <a:r>
              <a:rPr sz="1650" spc="-55" dirty="0">
                <a:solidFill>
                  <a:srgbClr val="212121"/>
                </a:solidFill>
                <a:latin typeface="Verdana"/>
                <a:cs typeface="Verdana"/>
              </a:rPr>
              <a:t>s</a:t>
            </a:r>
            <a:r>
              <a:rPr sz="1650" spc="20" dirty="0">
                <a:solidFill>
                  <a:srgbClr val="212121"/>
                </a:solidFill>
                <a:latin typeface="Verdana"/>
                <a:cs typeface="Verdana"/>
              </a:rPr>
              <a:t>t</a:t>
            </a:r>
            <a:r>
              <a:rPr sz="1650" spc="-150" dirty="0">
                <a:solidFill>
                  <a:srgbClr val="212121"/>
                </a:solidFill>
                <a:latin typeface="Verdana"/>
                <a:cs typeface="Verdana"/>
              </a:rPr>
              <a:t> </a:t>
            </a:r>
            <a:r>
              <a:rPr sz="1650" spc="75" dirty="0">
                <a:solidFill>
                  <a:srgbClr val="212121"/>
                </a:solidFill>
                <a:latin typeface="Verdana"/>
                <a:cs typeface="Verdana"/>
              </a:rPr>
              <a:t>h</a:t>
            </a:r>
            <a:r>
              <a:rPr sz="1650" spc="15" dirty="0">
                <a:solidFill>
                  <a:srgbClr val="212121"/>
                </a:solidFill>
                <a:latin typeface="Verdana"/>
                <a:cs typeface="Verdana"/>
              </a:rPr>
              <a:t>e</a:t>
            </a:r>
            <a:r>
              <a:rPr sz="1650" spc="-15" dirty="0">
                <a:solidFill>
                  <a:srgbClr val="212121"/>
                </a:solidFill>
                <a:latin typeface="Verdana"/>
                <a:cs typeface="Verdana"/>
              </a:rPr>
              <a:t>l</a:t>
            </a:r>
            <a:r>
              <a:rPr sz="1650" spc="95" dirty="0">
                <a:solidFill>
                  <a:srgbClr val="212121"/>
                </a:solidFill>
                <a:latin typeface="Verdana"/>
                <a:cs typeface="Verdana"/>
              </a:rPr>
              <a:t>p</a:t>
            </a:r>
            <a:r>
              <a:rPr sz="1650" spc="-150" dirty="0">
                <a:solidFill>
                  <a:srgbClr val="212121"/>
                </a:solidFill>
                <a:latin typeface="Verdana"/>
                <a:cs typeface="Verdana"/>
              </a:rPr>
              <a:t> </a:t>
            </a:r>
            <a:r>
              <a:rPr sz="1650" spc="15" dirty="0">
                <a:solidFill>
                  <a:srgbClr val="212121"/>
                </a:solidFill>
                <a:latin typeface="Verdana"/>
                <a:cs typeface="Verdana"/>
              </a:rPr>
              <a:t>t</a:t>
            </a:r>
            <a:r>
              <a:rPr sz="1650" spc="40" dirty="0">
                <a:solidFill>
                  <a:srgbClr val="212121"/>
                </a:solidFill>
                <a:latin typeface="Verdana"/>
                <a:cs typeface="Verdana"/>
              </a:rPr>
              <a:t>o</a:t>
            </a:r>
            <a:r>
              <a:rPr sz="1650" spc="-150" dirty="0">
                <a:solidFill>
                  <a:srgbClr val="212121"/>
                </a:solidFill>
                <a:latin typeface="Verdana"/>
                <a:cs typeface="Verdana"/>
              </a:rPr>
              <a:t> </a:t>
            </a:r>
            <a:r>
              <a:rPr sz="1650" spc="90" dirty="0">
                <a:solidFill>
                  <a:srgbClr val="212121"/>
                </a:solidFill>
                <a:latin typeface="Verdana"/>
                <a:cs typeface="Verdana"/>
              </a:rPr>
              <a:t>p</a:t>
            </a:r>
            <a:r>
              <a:rPr sz="1650" spc="-45" dirty="0">
                <a:solidFill>
                  <a:srgbClr val="212121"/>
                </a:solidFill>
                <a:latin typeface="Verdana"/>
                <a:cs typeface="Verdana"/>
              </a:rPr>
              <a:t>r</a:t>
            </a:r>
            <a:r>
              <a:rPr sz="1650" spc="15" dirty="0">
                <a:solidFill>
                  <a:srgbClr val="212121"/>
                </a:solidFill>
                <a:latin typeface="Verdana"/>
                <a:cs typeface="Verdana"/>
              </a:rPr>
              <a:t>e</a:t>
            </a:r>
            <a:r>
              <a:rPr sz="1650" spc="-85" dirty="0">
                <a:solidFill>
                  <a:srgbClr val="212121"/>
                </a:solidFill>
                <a:latin typeface="Verdana"/>
                <a:cs typeface="Verdana"/>
              </a:rPr>
              <a:t>v</a:t>
            </a:r>
            <a:r>
              <a:rPr sz="1650" spc="15" dirty="0">
                <a:solidFill>
                  <a:srgbClr val="212121"/>
                </a:solidFill>
                <a:latin typeface="Verdana"/>
                <a:cs typeface="Verdana"/>
              </a:rPr>
              <a:t>e</a:t>
            </a:r>
            <a:r>
              <a:rPr sz="1650" spc="75" dirty="0">
                <a:solidFill>
                  <a:srgbClr val="212121"/>
                </a:solidFill>
                <a:latin typeface="Verdana"/>
                <a:cs typeface="Verdana"/>
              </a:rPr>
              <a:t>n</a:t>
            </a:r>
            <a:r>
              <a:rPr sz="1650" spc="20" dirty="0">
                <a:solidFill>
                  <a:srgbClr val="212121"/>
                </a:solidFill>
                <a:latin typeface="Verdana"/>
                <a:cs typeface="Verdana"/>
              </a:rPr>
              <a:t>t</a:t>
            </a:r>
            <a:r>
              <a:rPr sz="1650" spc="-150" dirty="0">
                <a:solidFill>
                  <a:srgbClr val="212121"/>
                </a:solidFill>
                <a:latin typeface="Verdana"/>
                <a:cs typeface="Verdana"/>
              </a:rPr>
              <a:t> </a:t>
            </a:r>
            <a:r>
              <a:rPr sz="1650" spc="-20" dirty="0">
                <a:solidFill>
                  <a:srgbClr val="212121"/>
                </a:solidFill>
                <a:latin typeface="Verdana"/>
                <a:cs typeface="Verdana"/>
              </a:rPr>
              <a:t>a</a:t>
            </a:r>
            <a:r>
              <a:rPr sz="1650" spc="70" dirty="0">
                <a:solidFill>
                  <a:srgbClr val="212121"/>
                </a:solidFill>
                <a:latin typeface="Verdana"/>
                <a:cs typeface="Verdana"/>
              </a:rPr>
              <a:t>cc</a:t>
            </a:r>
            <a:r>
              <a:rPr sz="1650" spc="-15" dirty="0">
                <a:solidFill>
                  <a:srgbClr val="212121"/>
                </a:solidFill>
                <a:latin typeface="Verdana"/>
                <a:cs typeface="Verdana"/>
              </a:rPr>
              <a:t>i</a:t>
            </a:r>
            <a:r>
              <a:rPr sz="1650" spc="90" dirty="0">
                <a:solidFill>
                  <a:srgbClr val="212121"/>
                </a:solidFill>
                <a:latin typeface="Verdana"/>
                <a:cs typeface="Verdana"/>
              </a:rPr>
              <a:t>d</a:t>
            </a:r>
            <a:r>
              <a:rPr sz="1650" spc="15" dirty="0">
                <a:solidFill>
                  <a:srgbClr val="212121"/>
                </a:solidFill>
                <a:latin typeface="Verdana"/>
                <a:cs typeface="Verdana"/>
              </a:rPr>
              <a:t>e</a:t>
            </a:r>
            <a:r>
              <a:rPr sz="1650" spc="75" dirty="0">
                <a:solidFill>
                  <a:srgbClr val="212121"/>
                </a:solidFill>
                <a:latin typeface="Verdana"/>
                <a:cs typeface="Verdana"/>
              </a:rPr>
              <a:t>n</a:t>
            </a:r>
            <a:r>
              <a:rPr sz="1650" spc="15" dirty="0">
                <a:solidFill>
                  <a:srgbClr val="212121"/>
                </a:solidFill>
                <a:latin typeface="Verdana"/>
                <a:cs typeface="Verdana"/>
              </a:rPr>
              <a:t>t</a:t>
            </a:r>
            <a:r>
              <a:rPr sz="1650" spc="-55" dirty="0">
                <a:solidFill>
                  <a:srgbClr val="212121"/>
                </a:solidFill>
                <a:latin typeface="Verdana"/>
                <a:cs typeface="Verdana"/>
              </a:rPr>
              <a:t>s</a:t>
            </a:r>
            <a:r>
              <a:rPr sz="1650" spc="-245" dirty="0">
                <a:solidFill>
                  <a:srgbClr val="212121"/>
                </a:solidFill>
                <a:latin typeface="Verdana"/>
                <a:cs typeface="Verdana"/>
              </a:rPr>
              <a:t>.  </a:t>
            </a:r>
            <a:r>
              <a:rPr sz="1650" spc="15" dirty="0">
                <a:solidFill>
                  <a:srgbClr val="212121"/>
                </a:solidFill>
                <a:latin typeface="Verdana"/>
                <a:cs typeface="Verdana"/>
              </a:rPr>
              <a:t>Unsafe</a:t>
            </a:r>
            <a:r>
              <a:rPr sz="1650" spc="-150" dirty="0">
                <a:solidFill>
                  <a:srgbClr val="212121"/>
                </a:solidFill>
                <a:latin typeface="Verdana"/>
                <a:cs typeface="Verdana"/>
              </a:rPr>
              <a:t> </a:t>
            </a:r>
            <a:r>
              <a:rPr sz="1650" spc="30" dirty="0">
                <a:solidFill>
                  <a:srgbClr val="212121"/>
                </a:solidFill>
                <a:latin typeface="Verdana"/>
                <a:cs typeface="Verdana"/>
              </a:rPr>
              <a:t>conditions</a:t>
            </a:r>
            <a:r>
              <a:rPr sz="1650" spc="-150" dirty="0">
                <a:solidFill>
                  <a:srgbClr val="212121"/>
                </a:solidFill>
                <a:latin typeface="Verdana"/>
                <a:cs typeface="Verdana"/>
              </a:rPr>
              <a:t> </a:t>
            </a:r>
            <a:r>
              <a:rPr sz="1650" spc="45" dirty="0">
                <a:solidFill>
                  <a:srgbClr val="212121"/>
                </a:solidFill>
                <a:latin typeface="Verdana"/>
                <a:cs typeface="Verdana"/>
              </a:rPr>
              <a:t>must</a:t>
            </a:r>
            <a:r>
              <a:rPr sz="1650" spc="-150" dirty="0">
                <a:solidFill>
                  <a:srgbClr val="212121"/>
                </a:solidFill>
                <a:latin typeface="Verdana"/>
                <a:cs typeface="Verdana"/>
              </a:rPr>
              <a:t> </a:t>
            </a:r>
            <a:r>
              <a:rPr sz="1650" spc="55" dirty="0">
                <a:solidFill>
                  <a:srgbClr val="212121"/>
                </a:solidFill>
                <a:latin typeface="Verdana"/>
                <a:cs typeface="Verdana"/>
              </a:rPr>
              <a:t>be</a:t>
            </a:r>
            <a:r>
              <a:rPr sz="1650" spc="-145" dirty="0">
                <a:solidFill>
                  <a:srgbClr val="212121"/>
                </a:solidFill>
                <a:latin typeface="Verdana"/>
                <a:cs typeface="Verdana"/>
              </a:rPr>
              <a:t> </a:t>
            </a:r>
            <a:r>
              <a:rPr sz="1650" spc="20" dirty="0">
                <a:solidFill>
                  <a:srgbClr val="212121"/>
                </a:solidFill>
                <a:latin typeface="Verdana"/>
                <a:cs typeface="Verdana"/>
              </a:rPr>
              <a:t>reported</a:t>
            </a:r>
            <a:r>
              <a:rPr sz="1650" spc="-150" dirty="0">
                <a:solidFill>
                  <a:srgbClr val="212121"/>
                </a:solidFill>
                <a:latin typeface="Verdana"/>
                <a:cs typeface="Verdana"/>
              </a:rPr>
              <a:t> </a:t>
            </a:r>
            <a:r>
              <a:rPr sz="1650" spc="5" dirty="0">
                <a:solidFill>
                  <a:srgbClr val="212121"/>
                </a:solidFill>
                <a:latin typeface="Verdana"/>
                <a:cs typeface="Verdana"/>
              </a:rPr>
              <a:t>immediately.</a:t>
            </a:r>
            <a:endParaRPr sz="1650" dirty="0">
              <a:latin typeface="Verdana"/>
              <a:cs typeface="Verdana"/>
            </a:endParaRPr>
          </a:p>
          <a:p>
            <a:pPr marL="12700" marR="7620" algn="just">
              <a:lnSpc>
                <a:spcPct val="118700"/>
              </a:lnSpc>
              <a:spcBef>
                <a:spcPts val="1080"/>
              </a:spcBef>
            </a:pPr>
            <a:r>
              <a:rPr sz="1650" spc="-110" dirty="0">
                <a:solidFill>
                  <a:srgbClr val="212121"/>
                </a:solidFill>
                <a:latin typeface="Verdana"/>
                <a:cs typeface="Verdana"/>
              </a:rPr>
              <a:t>If</a:t>
            </a:r>
            <a:r>
              <a:rPr sz="1650" spc="-114" dirty="0">
                <a:solidFill>
                  <a:srgbClr val="212121"/>
                </a:solidFill>
                <a:latin typeface="Verdana"/>
                <a:cs typeface="Verdana"/>
              </a:rPr>
              <a:t> </a:t>
            </a:r>
            <a:r>
              <a:rPr sz="1650" spc="30" dirty="0">
                <a:solidFill>
                  <a:srgbClr val="212121"/>
                </a:solidFill>
                <a:latin typeface="Verdana"/>
                <a:cs typeface="Verdana"/>
              </a:rPr>
              <a:t>an</a:t>
            </a:r>
            <a:r>
              <a:rPr sz="1650" spc="-110" dirty="0">
                <a:solidFill>
                  <a:srgbClr val="212121"/>
                </a:solidFill>
                <a:latin typeface="Verdana"/>
                <a:cs typeface="Verdana"/>
              </a:rPr>
              <a:t> </a:t>
            </a:r>
            <a:r>
              <a:rPr sz="1650" spc="25" dirty="0">
                <a:solidFill>
                  <a:srgbClr val="212121"/>
                </a:solidFill>
                <a:latin typeface="Verdana"/>
                <a:cs typeface="Verdana"/>
              </a:rPr>
              <a:t>employee</a:t>
            </a:r>
            <a:r>
              <a:rPr sz="1650" spc="-110" dirty="0">
                <a:solidFill>
                  <a:srgbClr val="212121"/>
                </a:solidFill>
                <a:latin typeface="Verdana"/>
                <a:cs typeface="Verdana"/>
              </a:rPr>
              <a:t> </a:t>
            </a:r>
            <a:r>
              <a:rPr sz="1650" spc="-30" dirty="0">
                <a:solidFill>
                  <a:srgbClr val="212121"/>
                </a:solidFill>
                <a:latin typeface="Verdana"/>
                <a:cs typeface="Verdana"/>
              </a:rPr>
              <a:t>is</a:t>
            </a:r>
            <a:r>
              <a:rPr sz="1650" spc="-114" dirty="0">
                <a:solidFill>
                  <a:srgbClr val="212121"/>
                </a:solidFill>
                <a:latin typeface="Verdana"/>
                <a:cs typeface="Verdana"/>
              </a:rPr>
              <a:t> </a:t>
            </a:r>
            <a:r>
              <a:rPr sz="1650" spc="40" dirty="0">
                <a:solidFill>
                  <a:srgbClr val="212121"/>
                </a:solidFill>
                <a:latin typeface="Verdana"/>
                <a:cs typeface="Verdana"/>
              </a:rPr>
              <a:t>not</a:t>
            </a:r>
            <a:r>
              <a:rPr sz="1650" spc="-110" dirty="0">
                <a:solidFill>
                  <a:srgbClr val="212121"/>
                </a:solidFill>
                <a:latin typeface="Verdana"/>
                <a:cs typeface="Verdana"/>
              </a:rPr>
              <a:t> </a:t>
            </a:r>
            <a:r>
              <a:rPr sz="1650" spc="-5" dirty="0">
                <a:solidFill>
                  <a:srgbClr val="212121"/>
                </a:solidFill>
                <a:latin typeface="Verdana"/>
                <a:cs typeface="Verdana"/>
              </a:rPr>
              <a:t>sure</a:t>
            </a:r>
            <a:r>
              <a:rPr sz="1650" spc="-110" dirty="0">
                <a:solidFill>
                  <a:srgbClr val="212121"/>
                </a:solidFill>
                <a:latin typeface="Verdana"/>
                <a:cs typeface="Verdana"/>
              </a:rPr>
              <a:t> </a:t>
            </a:r>
            <a:r>
              <a:rPr sz="1650" spc="5" dirty="0">
                <a:solidFill>
                  <a:srgbClr val="212121"/>
                </a:solidFill>
                <a:latin typeface="Verdana"/>
                <a:cs typeface="Verdana"/>
              </a:rPr>
              <a:t>of</a:t>
            </a:r>
            <a:r>
              <a:rPr sz="1650" spc="-110" dirty="0">
                <a:solidFill>
                  <a:srgbClr val="212121"/>
                </a:solidFill>
                <a:latin typeface="Verdana"/>
                <a:cs typeface="Verdana"/>
              </a:rPr>
              <a:t> </a:t>
            </a:r>
            <a:r>
              <a:rPr sz="1650" spc="70" dirty="0">
                <a:solidFill>
                  <a:srgbClr val="212121"/>
                </a:solidFill>
                <a:latin typeface="Verdana"/>
                <a:cs typeface="Verdana"/>
              </a:rPr>
              <a:t>how</a:t>
            </a:r>
            <a:r>
              <a:rPr sz="1650" spc="-114" dirty="0">
                <a:solidFill>
                  <a:srgbClr val="212121"/>
                </a:solidFill>
                <a:latin typeface="Verdana"/>
                <a:cs typeface="Verdana"/>
              </a:rPr>
              <a:t> </a:t>
            </a:r>
            <a:r>
              <a:rPr sz="1650" spc="25" dirty="0">
                <a:solidFill>
                  <a:srgbClr val="212121"/>
                </a:solidFill>
                <a:latin typeface="Verdana"/>
                <a:cs typeface="Verdana"/>
              </a:rPr>
              <a:t>to</a:t>
            </a:r>
            <a:r>
              <a:rPr sz="1650" spc="-110" dirty="0">
                <a:solidFill>
                  <a:srgbClr val="212121"/>
                </a:solidFill>
                <a:latin typeface="Verdana"/>
                <a:cs typeface="Verdana"/>
              </a:rPr>
              <a:t> </a:t>
            </a:r>
            <a:r>
              <a:rPr sz="1650" spc="25" dirty="0">
                <a:solidFill>
                  <a:srgbClr val="212121"/>
                </a:solidFill>
                <a:latin typeface="Verdana"/>
                <a:cs typeface="Verdana"/>
              </a:rPr>
              <a:t>perform</a:t>
            </a:r>
            <a:r>
              <a:rPr sz="1650" spc="-110" dirty="0">
                <a:solidFill>
                  <a:srgbClr val="212121"/>
                </a:solidFill>
                <a:latin typeface="Verdana"/>
                <a:cs typeface="Verdana"/>
              </a:rPr>
              <a:t> </a:t>
            </a:r>
            <a:r>
              <a:rPr sz="1650" spc="-15" dirty="0">
                <a:solidFill>
                  <a:srgbClr val="212121"/>
                </a:solidFill>
                <a:latin typeface="Verdana"/>
                <a:cs typeface="Verdana"/>
              </a:rPr>
              <a:t>a</a:t>
            </a:r>
            <a:r>
              <a:rPr sz="1650" spc="-110" dirty="0">
                <a:solidFill>
                  <a:srgbClr val="212121"/>
                </a:solidFill>
                <a:latin typeface="Verdana"/>
                <a:cs typeface="Verdana"/>
              </a:rPr>
              <a:t> </a:t>
            </a:r>
            <a:r>
              <a:rPr sz="1650" spc="-10" dirty="0">
                <a:solidFill>
                  <a:srgbClr val="212121"/>
                </a:solidFill>
                <a:latin typeface="Verdana"/>
                <a:cs typeface="Verdana"/>
              </a:rPr>
              <a:t>task</a:t>
            </a:r>
            <a:r>
              <a:rPr sz="1650" spc="-114" dirty="0">
                <a:solidFill>
                  <a:srgbClr val="212121"/>
                </a:solidFill>
                <a:latin typeface="Verdana"/>
                <a:cs typeface="Verdana"/>
              </a:rPr>
              <a:t> </a:t>
            </a:r>
            <a:r>
              <a:rPr sz="1650" spc="-60" dirty="0">
                <a:solidFill>
                  <a:srgbClr val="212121"/>
                </a:solidFill>
                <a:latin typeface="Verdana"/>
                <a:cs typeface="Verdana"/>
              </a:rPr>
              <a:t>safely,</a:t>
            </a:r>
            <a:r>
              <a:rPr sz="1650" spc="-110" dirty="0">
                <a:solidFill>
                  <a:srgbClr val="212121"/>
                </a:solidFill>
                <a:latin typeface="Verdana"/>
                <a:cs typeface="Verdana"/>
              </a:rPr>
              <a:t> </a:t>
            </a:r>
            <a:r>
              <a:rPr sz="1650" spc="45" dirty="0">
                <a:solidFill>
                  <a:srgbClr val="212121"/>
                </a:solidFill>
                <a:latin typeface="Verdana"/>
                <a:cs typeface="Verdana"/>
              </a:rPr>
              <a:t>he </a:t>
            </a:r>
            <a:r>
              <a:rPr sz="1650" spc="-565" dirty="0">
                <a:solidFill>
                  <a:srgbClr val="212121"/>
                </a:solidFill>
                <a:latin typeface="Verdana"/>
                <a:cs typeface="Verdana"/>
              </a:rPr>
              <a:t> </a:t>
            </a:r>
            <a:r>
              <a:rPr sz="1650" spc="35" dirty="0">
                <a:solidFill>
                  <a:srgbClr val="212121"/>
                </a:solidFill>
                <a:latin typeface="Verdana"/>
                <a:cs typeface="Verdana"/>
              </a:rPr>
              <a:t>should</a:t>
            </a:r>
            <a:r>
              <a:rPr sz="1650" spc="40" dirty="0">
                <a:solidFill>
                  <a:srgbClr val="212121"/>
                </a:solidFill>
                <a:latin typeface="Verdana"/>
                <a:cs typeface="Verdana"/>
              </a:rPr>
              <a:t> </a:t>
            </a:r>
            <a:r>
              <a:rPr sz="1650" spc="-20" dirty="0">
                <a:solidFill>
                  <a:srgbClr val="212121"/>
                </a:solidFill>
                <a:latin typeface="Verdana"/>
                <a:cs typeface="Verdana"/>
              </a:rPr>
              <a:t>ask</a:t>
            </a:r>
            <a:r>
              <a:rPr sz="1650" spc="-15" dirty="0">
                <a:solidFill>
                  <a:srgbClr val="212121"/>
                </a:solidFill>
                <a:latin typeface="Verdana"/>
                <a:cs typeface="Verdana"/>
              </a:rPr>
              <a:t> a</a:t>
            </a:r>
            <a:r>
              <a:rPr sz="1650" spc="-10" dirty="0">
                <a:solidFill>
                  <a:srgbClr val="212121"/>
                </a:solidFill>
                <a:latin typeface="Verdana"/>
                <a:cs typeface="Verdana"/>
              </a:rPr>
              <a:t> </a:t>
            </a:r>
            <a:r>
              <a:rPr sz="1650" spc="20" dirty="0">
                <a:solidFill>
                  <a:srgbClr val="212121"/>
                </a:solidFill>
                <a:latin typeface="Verdana"/>
                <a:cs typeface="Verdana"/>
              </a:rPr>
              <a:t>qualified</a:t>
            </a:r>
            <a:r>
              <a:rPr sz="1650" spc="25" dirty="0">
                <a:solidFill>
                  <a:srgbClr val="212121"/>
                </a:solidFill>
                <a:latin typeface="Verdana"/>
                <a:cs typeface="Verdana"/>
              </a:rPr>
              <a:t> </a:t>
            </a:r>
            <a:r>
              <a:rPr sz="1650" spc="20" dirty="0">
                <a:solidFill>
                  <a:srgbClr val="212121"/>
                </a:solidFill>
                <a:latin typeface="Verdana"/>
                <a:cs typeface="Verdana"/>
              </a:rPr>
              <a:t>person</a:t>
            </a:r>
            <a:r>
              <a:rPr sz="1650" spc="25" dirty="0">
                <a:solidFill>
                  <a:srgbClr val="212121"/>
                </a:solidFill>
                <a:latin typeface="Verdana"/>
                <a:cs typeface="Verdana"/>
              </a:rPr>
              <a:t> </a:t>
            </a:r>
            <a:r>
              <a:rPr sz="1650" spc="-10" dirty="0">
                <a:solidFill>
                  <a:srgbClr val="212121"/>
                </a:solidFill>
                <a:latin typeface="Verdana"/>
                <a:cs typeface="Verdana"/>
              </a:rPr>
              <a:t>for</a:t>
            </a:r>
            <a:r>
              <a:rPr sz="1650" spc="-5" dirty="0">
                <a:solidFill>
                  <a:srgbClr val="212121"/>
                </a:solidFill>
                <a:latin typeface="Verdana"/>
                <a:cs typeface="Verdana"/>
              </a:rPr>
              <a:t> </a:t>
            </a:r>
            <a:r>
              <a:rPr sz="1650" spc="50" dirty="0">
                <a:solidFill>
                  <a:srgbClr val="212121"/>
                </a:solidFill>
                <a:latin typeface="Verdana"/>
                <a:cs typeface="Verdana"/>
              </a:rPr>
              <a:t>guidance</a:t>
            </a:r>
            <a:r>
              <a:rPr sz="1650" spc="55" dirty="0">
                <a:solidFill>
                  <a:srgbClr val="212121"/>
                </a:solidFill>
                <a:latin typeface="Verdana"/>
                <a:cs typeface="Verdana"/>
              </a:rPr>
              <a:t> </a:t>
            </a:r>
            <a:r>
              <a:rPr sz="1650" spc="-5" dirty="0">
                <a:solidFill>
                  <a:srgbClr val="212121"/>
                </a:solidFill>
                <a:latin typeface="Verdana"/>
                <a:cs typeface="Verdana"/>
              </a:rPr>
              <a:t>or</a:t>
            </a:r>
            <a:r>
              <a:rPr sz="1650" dirty="0">
                <a:solidFill>
                  <a:srgbClr val="212121"/>
                </a:solidFill>
                <a:latin typeface="Verdana"/>
                <a:cs typeface="Verdana"/>
              </a:rPr>
              <a:t> </a:t>
            </a:r>
            <a:r>
              <a:rPr sz="1650" spc="-20" dirty="0">
                <a:solidFill>
                  <a:srgbClr val="212121"/>
                </a:solidFill>
                <a:latin typeface="Verdana"/>
                <a:cs typeface="Verdana"/>
              </a:rPr>
              <a:t>help.</a:t>
            </a:r>
            <a:r>
              <a:rPr sz="1650" spc="-15" dirty="0">
                <a:solidFill>
                  <a:srgbClr val="212121"/>
                </a:solidFill>
                <a:latin typeface="Verdana"/>
                <a:cs typeface="Verdana"/>
              </a:rPr>
              <a:t> </a:t>
            </a:r>
            <a:r>
              <a:rPr sz="1650" spc="-110" dirty="0">
                <a:solidFill>
                  <a:srgbClr val="212121"/>
                </a:solidFill>
                <a:latin typeface="Verdana"/>
                <a:cs typeface="Verdana"/>
              </a:rPr>
              <a:t>If </a:t>
            </a:r>
            <a:r>
              <a:rPr sz="1650" spc="-105" dirty="0">
                <a:solidFill>
                  <a:srgbClr val="212121"/>
                </a:solidFill>
                <a:latin typeface="Verdana"/>
                <a:cs typeface="Verdana"/>
              </a:rPr>
              <a:t> </a:t>
            </a:r>
            <a:r>
              <a:rPr sz="1650" spc="40" dirty="0">
                <a:solidFill>
                  <a:srgbClr val="212121"/>
                </a:solidFill>
                <a:latin typeface="Verdana"/>
                <a:cs typeface="Verdana"/>
              </a:rPr>
              <a:t>someone</a:t>
            </a:r>
            <a:r>
              <a:rPr sz="1650" spc="-95" dirty="0">
                <a:solidFill>
                  <a:srgbClr val="212121"/>
                </a:solidFill>
                <a:latin typeface="Verdana"/>
                <a:cs typeface="Verdana"/>
              </a:rPr>
              <a:t> </a:t>
            </a:r>
            <a:r>
              <a:rPr sz="1650" spc="30" dirty="0">
                <a:solidFill>
                  <a:srgbClr val="212121"/>
                </a:solidFill>
                <a:latin typeface="Verdana"/>
                <a:cs typeface="Verdana"/>
              </a:rPr>
              <a:t>needs</a:t>
            </a:r>
            <a:r>
              <a:rPr sz="1650" spc="-95" dirty="0">
                <a:solidFill>
                  <a:srgbClr val="212121"/>
                </a:solidFill>
                <a:latin typeface="Verdana"/>
                <a:cs typeface="Verdana"/>
              </a:rPr>
              <a:t> </a:t>
            </a:r>
            <a:r>
              <a:rPr sz="1650" spc="40" dirty="0">
                <a:solidFill>
                  <a:srgbClr val="212121"/>
                </a:solidFill>
                <a:latin typeface="Verdana"/>
                <a:cs typeface="Verdana"/>
              </a:rPr>
              <a:t>help</a:t>
            </a:r>
            <a:r>
              <a:rPr sz="1650" spc="-95" dirty="0">
                <a:solidFill>
                  <a:srgbClr val="212121"/>
                </a:solidFill>
                <a:latin typeface="Verdana"/>
                <a:cs typeface="Verdana"/>
              </a:rPr>
              <a:t> </a:t>
            </a:r>
            <a:r>
              <a:rPr sz="1650" spc="25" dirty="0">
                <a:solidFill>
                  <a:srgbClr val="212121"/>
                </a:solidFill>
                <a:latin typeface="Verdana"/>
                <a:cs typeface="Verdana"/>
              </a:rPr>
              <a:t>to</a:t>
            </a:r>
            <a:r>
              <a:rPr sz="1650" spc="-95" dirty="0">
                <a:solidFill>
                  <a:srgbClr val="212121"/>
                </a:solidFill>
                <a:latin typeface="Verdana"/>
                <a:cs typeface="Verdana"/>
              </a:rPr>
              <a:t> </a:t>
            </a:r>
            <a:r>
              <a:rPr sz="1650" spc="25" dirty="0">
                <a:solidFill>
                  <a:srgbClr val="212121"/>
                </a:solidFill>
                <a:latin typeface="Verdana"/>
                <a:cs typeface="Verdana"/>
              </a:rPr>
              <a:t>perform</a:t>
            </a:r>
            <a:r>
              <a:rPr sz="1650" spc="-95" dirty="0">
                <a:solidFill>
                  <a:srgbClr val="212121"/>
                </a:solidFill>
                <a:latin typeface="Verdana"/>
                <a:cs typeface="Verdana"/>
              </a:rPr>
              <a:t> </a:t>
            </a:r>
            <a:r>
              <a:rPr sz="1650" spc="-15" dirty="0">
                <a:solidFill>
                  <a:srgbClr val="212121"/>
                </a:solidFill>
                <a:latin typeface="Verdana"/>
                <a:cs typeface="Verdana"/>
              </a:rPr>
              <a:t>a</a:t>
            </a:r>
            <a:r>
              <a:rPr sz="1650" spc="-95" dirty="0">
                <a:solidFill>
                  <a:srgbClr val="212121"/>
                </a:solidFill>
                <a:latin typeface="Verdana"/>
                <a:cs typeface="Verdana"/>
              </a:rPr>
              <a:t> </a:t>
            </a:r>
            <a:r>
              <a:rPr sz="1650" spc="-10" dirty="0">
                <a:solidFill>
                  <a:srgbClr val="212121"/>
                </a:solidFill>
                <a:latin typeface="Verdana"/>
                <a:cs typeface="Verdana"/>
              </a:rPr>
              <a:t>task</a:t>
            </a:r>
            <a:r>
              <a:rPr sz="1650" spc="-95" dirty="0">
                <a:solidFill>
                  <a:srgbClr val="212121"/>
                </a:solidFill>
                <a:latin typeface="Verdana"/>
                <a:cs typeface="Verdana"/>
              </a:rPr>
              <a:t> </a:t>
            </a:r>
            <a:r>
              <a:rPr sz="1650" spc="-30" dirty="0">
                <a:solidFill>
                  <a:srgbClr val="212121"/>
                </a:solidFill>
                <a:latin typeface="Verdana"/>
                <a:cs typeface="Verdana"/>
              </a:rPr>
              <a:t>safely</a:t>
            </a:r>
            <a:r>
              <a:rPr sz="1650" spc="-95" dirty="0">
                <a:solidFill>
                  <a:srgbClr val="212121"/>
                </a:solidFill>
                <a:latin typeface="Verdana"/>
                <a:cs typeface="Verdana"/>
              </a:rPr>
              <a:t> </a:t>
            </a:r>
            <a:r>
              <a:rPr sz="1650" spc="60" dirty="0">
                <a:solidFill>
                  <a:srgbClr val="212121"/>
                </a:solidFill>
                <a:latin typeface="Verdana"/>
                <a:cs typeface="Verdana"/>
              </a:rPr>
              <a:t>we</a:t>
            </a:r>
            <a:r>
              <a:rPr sz="1650" spc="-95" dirty="0">
                <a:solidFill>
                  <a:srgbClr val="212121"/>
                </a:solidFill>
                <a:latin typeface="Verdana"/>
                <a:cs typeface="Verdana"/>
              </a:rPr>
              <a:t> </a:t>
            </a:r>
            <a:r>
              <a:rPr sz="1650" spc="15" dirty="0">
                <a:solidFill>
                  <a:srgbClr val="212121"/>
                </a:solidFill>
                <a:latin typeface="Verdana"/>
                <a:cs typeface="Verdana"/>
              </a:rPr>
              <a:t>will</a:t>
            </a:r>
            <a:r>
              <a:rPr sz="1650" spc="-95" dirty="0">
                <a:solidFill>
                  <a:srgbClr val="212121"/>
                </a:solidFill>
                <a:latin typeface="Verdana"/>
                <a:cs typeface="Verdana"/>
              </a:rPr>
              <a:t> </a:t>
            </a:r>
            <a:r>
              <a:rPr sz="1650" spc="15" dirty="0">
                <a:solidFill>
                  <a:srgbClr val="212121"/>
                </a:solidFill>
                <a:latin typeface="Verdana"/>
                <a:cs typeface="Verdana"/>
              </a:rPr>
              <a:t>provide </a:t>
            </a:r>
            <a:r>
              <a:rPr sz="1650" spc="-565" dirty="0">
                <a:solidFill>
                  <a:srgbClr val="212121"/>
                </a:solidFill>
                <a:latin typeface="Verdana"/>
                <a:cs typeface="Verdana"/>
              </a:rPr>
              <a:t> </a:t>
            </a:r>
            <a:r>
              <a:rPr sz="1650" spc="-25" dirty="0">
                <a:solidFill>
                  <a:srgbClr val="212121"/>
                </a:solidFill>
                <a:latin typeface="Verdana"/>
                <a:cs typeface="Verdana"/>
              </a:rPr>
              <a:t>assistance.</a:t>
            </a:r>
            <a:endParaRPr sz="1650" dirty="0">
              <a:latin typeface="Verdana"/>
              <a:cs typeface="Verdana"/>
            </a:endParaRPr>
          </a:p>
        </p:txBody>
      </p:sp>
      <p:sp>
        <p:nvSpPr>
          <p:cNvPr id="10" name="object 10"/>
          <p:cNvSpPr txBox="1">
            <a:spLocks noGrp="1"/>
          </p:cNvSpPr>
          <p:nvPr>
            <p:ph type="title"/>
          </p:nvPr>
        </p:nvSpPr>
        <p:spPr>
          <a:prstGeom prst="rect">
            <a:avLst/>
          </a:prstGeom>
        </p:spPr>
        <p:txBody>
          <a:bodyPr vert="horz" wrap="square" lIns="0" tIns="227329" rIns="0" bIns="0" rtlCol="0">
            <a:spAutoFit/>
          </a:bodyPr>
          <a:lstStyle/>
          <a:p>
            <a:pPr marL="12700" marR="5080">
              <a:lnSpc>
                <a:spcPct val="74500"/>
              </a:lnSpc>
              <a:spcBef>
                <a:spcPts val="1789"/>
              </a:spcBef>
            </a:pPr>
            <a:r>
              <a:rPr spc="325" dirty="0"/>
              <a:t>HEALTH </a:t>
            </a:r>
            <a:r>
              <a:rPr spc="-5" dirty="0"/>
              <a:t>&amp; </a:t>
            </a:r>
            <a:r>
              <a:rPr dirty="0"/>
              <a:t> </a:t>
            </a:r>
            <a:r>
              <a:rPr spc="325" dirty="0"/>
              <a:t>SAFETY</a:t>
            </a:r>
            <a:r>
              <a:rPr spc="-30" dirty="0"/>
              <a:t> </a:t>
            </a:r>
            <a:r>
              <a:rPr spc="235" dirty="0"/>
              <a:t>SYSTEM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3778249" cy="10687593"/>
          </a:xfrm>
          <a:prstGeom prst="rect">
            <a:avLst/>
          </a:prstGeom>
        </p:spPr>
      </p:pic>
      <p:pic>
        <p:nvPicPr>
          <p:cNvPr id="3" name="object 3"/>
          <p:cNvPicPr/>
          <p:nvPr/>
        </p:nvPicPr>
        <p:blipFill>
          <a:blip r:embed="rId3" cstate="print"/>
          <a:stretch>
            <a:fillRect/>
          </a:stretch>
        </p:blipFill>
        <p:spPr>
          <a:xfrm>
            <a:off x="4351302" y="6013966"/>
            <a:ext cx="66619" cy="66618"/>
          </a:xfrm>
          <a:prstGeom prst="rect">
            <a:avLst/>
          </a:prstGeom>
        </p:spPr>
      </p:pic>
      <p:sp>
        <p:nvSpPr>
          <p:cNvPr id="4" name="object 4"/>
          <p:cNvSpPr txBox="1"/>
          <p:nvPr/>
        </p:nvSpPr>
        <p:spPr>
          <a:xfrm>
            <a:off x="4535485" y="6414627"/>
            <a:ext cx="1528445" cy="1091565"/>
          </a:xfrm>
          <a:prstGeom prst="rect">
            <a:avLst/>
          </a:prstGeom>
        </p:spPr>
        <p:txBody>
          <a:bodyPr vert="horz" wrap="square" lIns="0" tIns="12065" rIns="0" bIns="0" rtlCol="0">
            <a:spAutoFit/>
          </a:bodyPr>
          <a:lstStyle/>
          <a:p>
            <a:pPr marL="12700" marR="5080">
              <a:lnSpc>
                <a:spcPct val="106000"/>
              </a:lnSpc>
              <a:spcBef>
                <a:spcPts val="95"/>
              </a:spcBef>
            </a:pPr>
            <a:r>
              <a:rPr sz="1650" spc="25" dirty="0">
                <a:solidFill>
                  <a:srgbClr val="212121"/>
                </a:solidFill>
                <a:latin typeface="Verdana"/>
                <a:cs typeface="Verdana"/>
              </a:rPr>
              <a:t>investigated. </a:t>
            </a:r>
            <a:r>
              <a:rPr sz="1650" spc="30" dirty="0">
                <a:solidFill>
                  <a:srgbClr val="212121"/>
                </a:solidFill>
                <a:latin typeface="Verdana"/>
                <a:cs typeface="Verdana"/>
              </a:rPr>
              <a:t> </a:t>
            </a:r>
            <a:r>
              <a:rPr sz="1650" spc="55" dirty="0">
                <a:solidFill>
                  <a:srgbClr val="212121"/>
                </a:solidFill>
                <a:latin typeface="Verdana"/>
                <a:cs typeface="Verdana"/>
              </a:rPr>
              <a:t>Employees </a:t>
            </a:r>
            <a:r>
              <a:rPr sz="1650" spc="60" dirty="0">
                <a:solidFill>
                  <a:srgbClr val="212121"/>
                </a:solidFill>
                <a:latin typeface="Verdana"/>
                <a:cs typeface="Verdana"/>
              </a:rPr>
              <a:t> </a:t>
            </a:r>
            <a:r>
              <a:rPr sz="1650" spc="55" dirty="0">
                <a:solidFill>
                  <a:srgbClr val="212121"/>
                </a:solidFill>
                <a:latin typeface="Verdana"/>
                <a:cs typeface="Verdana"/>
              </a:rPr>
              <a:t>cooperate </a:t>
            </a:r>
            <a:r>
              <a:rPr sz="1650" spc="60" dirty="0">
                <a:solidFill>
                  <a:srgbClr val="212121"/>
                </a:solidFill>
                <a:latin typeface="Verdana"/>
                <a:cs typeface="Verdana"/>
              </a:rPr>
              <a:t> </a:t>
            </a:r>
            <a:r>
              <a:rPr sz="1650" spc="185" dirty="0">
                <a:solidFill>
                  <a:srgbClr val="212121"/>
                </a:solidFill>
                <a:latin typeface="Verdana"/>
                <a:cs typeface="Verdana"/>
              </a:rPr>
              <a:t>m</a:t>
            </a:r>
            <a:r>
              <a:rPr sz="1650" spc="15" dirty="0">
                <a:solidFill>
                  <a:srgbClr val="212121"/>
                </a:solidFill>
                <a:latin typeface="Verdana"/>
                <a:cs typeface="Verdana"/>
              </a:rPr>
              <a:t>a</a:t>
            </a:r>
            <a:r>
              <a:rPr sz="1650" spc="110" dirty="0">
                <a:solidFill>
                  <a:srgbClr val="212121"/>
                </a:solidFill>
                <a:latin typeface="Verdana"/>
                <a:cs typeface="Verdana"/>
              </a:rPr>
              <a:t>n</a:t>
            </a:r>
            <a:r>
              <a:rPr sz="1650" spc="15" dirty="0">
                <a:solidFill>
                  <a:srgbClr val="212121"/>
                </a:solidFill>
                <a:latin typeface="Verdana"/>
                <a:cs typeface="Verdana"/>
              </a:rPr>
              <a:t>a</a:t>
            </a:r>
            <a:r>
              <a:rPr sz="1650" spc="140" dirty="0">
                <a:solidFill>
                  <a:srgbClr val="212121"/>
                </a:solidFill>
                <a:latin typeface="Verdana"/>
                <a:cs typeface="Verdana"/>
              </a:rPr>
              <a:t>g</a:t>
            </a:r>
            <a:r>
              <a:rPr sz="1650" spc="50" dirty="0">
                <a:solidFill>
                  <a:srgbClr val="212121"/>
                </a:solidFill>
                <a:latin typeface="Verdana"/>
                <a:cs typeface="Verdana"/>
              </a:rPr>
              <a:t>e</a:t>
            </a:r>
            <a:r>
              <a:rPr sz="1650" spc="185" dirty="0">
                <a:solidFill>
                  <a:srgbClr val="212121"/>
                </a:solidFill>
                <a:latin typeface="Verdana"/>
                <a:cs typeface="Verdana"/>
              </a:rPr>
              <a:t>m</a:t>
            </a:r>
            <a:r>
              <a:rPr sz="1650" spc="50" dirty="0">
                <a:solidFill>
                  <a:srgbClr val="212121"/>
                </a:solidFill>
                <a:latin typeface="Verdana"/>
                <a:cs typeface="Verdana"/>
              </a:rPr>
              <a:t>e</a:t>
            </a:r>
            <a:r>
              <a:rPr sz="1650" spc="110" dirty="0">
                <a:solidFill>
                  <a:srgbClr val="212121"/>
                </a:solidFill>
                <a:latin typeface="Verdana"/>
                <a:cs typeface="Verdana"/>
              </a:rPr>
              <a:t>n</a:t>
            </a:r>
            <a:r>
              <a:rPr sz="1650" spc="20" dirty="0">
                <a:solidFill>
                  <a:srgbClr val="212121"/>
                </a:solidFill>
                <a:latin typeface="Verdana"/>
                <a:cs typeface="Verdana"/>
              </a:rPr>
              <a:t>t</a:t>
            </a:r>
            <a:endParaRPr sz="1650">
              <a:latin typeface="Verdana"/>
              <a:cs typeface="Verdana"/>
            </a:endParaRPr>
          </a:p>
        </p:txBody>
      </p:sp>
      <p:pic>
        <p:nvPicPr>
          <p:cNvPr id="5" name="object 5"/>
          <p:cNvPicPr/>
          <p:nvPr/>
        </p:nvPicPr>
        <p:blipFill>
          <a:blip r:embed="rId3" cstate="print"/>
          <a:stretch>
            <a:fillRect/>
          </a:stretch>
        </p:blipFill>
        <p:spPr>
          <a:xfrm>
            <a:off x="4351302" y="6813394"/>
            <a:ext cx="66619" cy="66618"/>
          </a:xfrm>
          <a:prstGeom prst="rect">
            <a:avLst/>
          </a:prstGeom>
        </p:spPr>
      </p:pic>
      <p:sp>
        <p:nvSpPr>
          <p:cNvPr id="6" name="object 6"/>
          <p:cNvSpPr txBox="1"/>
          <p:nvPr/>
        </p:nvSpPr>
        <p:spPr>
          <a:xfrm>
            <a:off x="6387089" y="6681103"/>
            <a:ext cx="765810" cy="824865"/>
          </a:xfrm>
          <a:prstGeom prst="rect">
            <a:avLst/>
          </a:prstGeom>
        </p:spPr>
        <p:txBody>
          <a:bodyPr vert="horz" wrap="square" lIns="0" tIns="12065" rIns="0" bIns="0" rtlCol="0">
            <a:spAutoFit/>
          </a:bodyPr>
          <a:lstStyle/>
          <a:p>
            <a:pPr marL="12700" marR="5080" indent="173355" algn="r">
              <a:lnSpc>
                <a:spcPct val="106000"/>
              </a:lnSpc>
              <a:spcBef>
                <a:spcPts val="95"/>
              </a:spcBef>
            </a:pPr>
            <a:r>
              <a:rPr sz="1650" spc="185" dirty="0">
                <a:solidFill>
                  <a:srgbClr val="212121"/>
                </a:solidFill>
                <a:latin typeface="Verdana"/>
                <a:cs typeface="Verdana"/>
              </a:rPr>
              <a:t>m</a:t>
            </a:r>
            <a:r>
              <a:rPr sz="1650" spc="100" dirty="0">
                <a:solidFill>
                  <a:srgbClr val="212121"/>
                </a:solidFill>
                <a:latin typeface="Verdana"/>
                <a:cs typeface="Verdana"/>
              </a:rPr>
              <a:t>u</a:t>
            </a:r>
            <a:r>
              <a:rPr sz="1650" spc="-20" dirty="0">
                <a:solidFill>
                  <a:srgbClr val="212121"/>
                </a:solidFill>
                <a:latin typeface="Verdana"/>
                <a:cs typeface="Verdana"/>
              </a:rPr>
              <a:t>s</a:t>
            </a:r>
            <a:r>
              <a:rPr sz="1650" spc="20" dirty="0">
                <a:solidFill>
                  <a:srgbClr val="212121"/>
                </a:solidFill>
                <a:latin typeface="Verdana"/>
                <a:cs typeface="Verdana"/>
              </a:rPr>
              <a:t>t  </a:t>
            </a:r>
            <a:r>
              <a:rPr sz="1650" spc="70" dirty="0">
                <a:solidFill>
                  <a:srgbClr val="212121"/>
                </a:solidFill>
                <a:latin typeface="Verdana"/>
                <a:cs typeface="Verdana"/>
              </a:rPr>
              <a:t>with </a:t>
            </a:r>
            <a:r>
              <a:rPr sz="1650" spc="75" dirty="0">
                <a:solidFill>
                  <a:srgbClr val="212121"/>
                </a:solidFill>
                <a:latin typeface="Verdana"/>
                <a:cs typeface="Verdana"/>
              </a:rPr>
              <a:t> </a:t>
            </a:r>
            <a:r>
              <a:rPr sz="1650" spc="125" dirty="0">
                <a:solidFill>
                  <a:srgbClr val="212121"/>
                </a:solidFill>
                <a:latin typeface="Verdana"/>
                <a:cs typeface="Verdana"/>
              </a:rPr>
              <a:t>d</a:t>
            </a:r>
            <a:r>
              <a:rPr sz="1650" spc="100" dirty="0">
                <a:solidFill>
                  <a:srgbClr val="212121"/>
                </a:solidFill>
                <a:latin typeface="Verdana"/>
                <a:cs typeface="Verdana"/>
              </a:rPr>
              <a:t>u</a:t>
            </a:r>
            <a:r>
              <a:rPr sz="1650" spc="-10" dirty="0">
                <a:solidFill>
                  <a:srgbClr val="212121"/>
                </a:solidFill>
                <a:latin typeface="Verdana"/>
                <a:cs typeface="Verdana"/>
              </a:rPr>
              <a:t>r</a:t>
            </a:r>
            <a:r>
              <a:rPr sz="1650" spc="20" dirty="0">
                <a:solidFill>
                  <a:srgbClr val="212121"/>
                </a:solidFill>
                <a:latin typeface="Verdana"/>
                <a:cs typeface="Verdana"/>
              </a:rPr>
              <a:t>i</a:t>
            </a:r>
            <a:r>
              <a:rPr sz="1650" spc="110" dirty="0">
                <a:solidFill>
                  <a:srgbClr val="212121"/>
                </a:solidFill>
                <a:latin typeface="Verdana"/>
                <a:cs typeface="Verdana"/>
              </a:rPr>
              <a:t>ng</a:t>
            </a:r>
            <a:endParaRPr sz="1650">
              <a:latin typeface="Verdana"/>
              <a:cs typeface="Verdana"/>
            </a:endParaRPr>
          </a:p>
        </p:txBody>
      </p:sp>
      <p:sp>
        <p:nvSpPr>
          <p:cNvPr id="7" name="object 7"/>
          <p:cNvSpPr txBox="1"/>
          <p:nvPr/>
        </p:nvSpPr>
        <p:spPr>
          <a:xfrm>
            <a:off x="4535485" y="7480531"/>
            <a:ext cx="2617470" cy="1091565"/>
          </a:xfrm>
          <a:prstGeom prst="rect">
            <a:avLst/>
          </a:prstGeom>
        </p:spPr>
        <p:txBody>
          <a:bodyPr vert="horz" wrap="square" lIns="0" tIns="12065" rIns="0" bIns="0" rtlCol="0">
            <a:spAutoFit/>
          </a:bodyPr>
          <a:lstStyle/>
          <a:p>
            <a:pPr marL="12700" marR="5080">
              <a:lnSpc>
                <a:spcPct val="106000"/>
              </a:lnSpc>
              <a:spcBef>
                <a:spcPts val="95"/>
              </a:spcBef>
              <a:tabLst>
                <a:tab pos="541020" algn="l"/>
                <a:tab pos="1625600" algn="l"/>
                <a:tab pos="1986280" algn="l"/>
              </a:tabLst>
            </a:pPr>
            <a:r>
              <a:rPr sz="1650" spc="15" dirty="0">
                <a:solidFill>
                  <a:srgbClr val="212121"/>
                </a:solidFill>
                <a:latin typeface="Verdana"/>
                <a:cs typeface="Verdana"/>
              </a:rPr>
              <a:t>a</a:t>
            </a:r>
            <a:r>
              <a:rPr sz="1650" spc="110" dirty="0">
                <a:solidFill>
                  <a:srgbClr val="212121"/>
                </a:solidFill>
                <a:latin typeface="Verdana"/>
                <a:cs typeface="Verdana"/>
              </a:rPr>
              <a:t>n</a:t>
            </a:r>
            <a:r>
              <a:rPr sz="1650" spc="-80" dirty="0">
                <a:solidFill>
                  <a:srgbClr val="212121"/>
                </a:solidFill>
                <a:latin typeface="Verdana"/>
                <a:cs typeface="Verdana"/>
              </a:rPr>
              <a:t>y</a:t>
            </a:r>
            <a:r>
              <a:rPr sz="1650" dirty="0">
                <a:solidFill>
                  <a:srgbClr val="212121"/>
                </a:solidFill>
                <a:latin typeface="Verdana"/>
                <a:cs typeface="Verdana"/>
              </a:rPr>
              <a:t>	</a:t>
            </a:r>
            <a:r>
              <a:rPr sz="1650" spc="15" dirty="0">
                <a:solidFill>
                  <a:srgbClr val="212121"/>
                </a:solidFill>
                <a:latin typeface="Verdana"/>
                <a:cs typeface="Verdana"/>
              </a:rPr>
              <a:t>a</a:t>
            </a:r>
            <a:r>
              <a:rPr sz="1650" spc="105" dirty="0">
                <a:solidFill>
                  <a:srgbClr val="212121"/>
                </a:solidFill>
                <a:latin typeface="Verdana"/>
                <a:cs typeface="Verdana"/>
              </a:rPr>
              <a:t>cc</a:t>
            </a:r>
            <a:r>
              <a:rPr sz="1650" spc="20" dirty="0">
                <a:solidFill>
                  <a:srgbClr val="212121"/>
                </a:solidFill>
                <a:latin typeface="Verdana"/>
                <a:cs typeface="Verdana"/>
              </a:rPr>
              <a:t>i</a:t>
            </a:r>
            <a:r>
              <a:rPr sz="1650" spc="125" dirty="0">
                <a:solidFill>
                  <a:srgbClr val="212121"/>
                </a:solidFill>
                <a:latin typeface="Verdana"/>
                <a:cs typeface="Verdana"/>
              </a:rPr>
              <a:t>d</a:t>
            </a:r>
            <a:r>
              <a:rPr sz="1650" spc="50" dirty="0">
                <a:solidFill>
                  <a:srgbClr val="212121"/>
                </a:solidFill>
                <a:latin typeface="Verdana"/>
                <a:cs typeface="Verdana"/>
              </a:rPr>
              <a:t>e</a:t>
            </a:r>
            <a:r>
              <a:rPr sz="1650" spc="110" dirty="0">
                <a:solidFill>
                  <a:srgbClr val="212121"/>
                </a:solidFill>
                <a:latin typeface="Verdana"/>
                <a:cs typeface="Verdana"/>
              </a:rPr>
              <a:t>n</a:t>
            </a:r>
            <a:r>
              <a:rPr sz="1650" spc="20" dirty="0">
                <a:solidFill>
                  <a:srgbClr val="212121"/>
                </a:solidFill>
                <a:latin typeface="Verdana"/>
                <a:cs typeface="Verdana"/>
              </a:rPr>
              <a:t>t</a:t>
            </a:r>
            <a:r>
              <a:rPr sz="1650" dirty="0">
                <a:solidFill>
                  <a:srgbClr val="212121"/>
                </a:solidFill>
                <a:latin typeface="Verdana"/>
                <a:cs typeface="Verdana"/>
              </a:rPr>
              <a:t>	</a:t>
            </a:r>
            <a:r>
              <a:rPr sz="1650" spc="70" dirty="0">
                <a:solidFill>
                  <a:srgbClr val="212121"/>
                </a:solidFill>
                <a:latin typeface="Verdana"/>
                <a:cs typeface="Verdana"/>
              </a:rPr>
              <a:t>o</a:t>
            </a:r>
            <a:r>
              <a:rPr sz="1650" spc="-40" dirty="0">
                <a:solidFill>
                  <a:srgbClr val="212121"/>
                </a:solidFill>
                <a:latin typeface="Verdana"/>
                <a:cs typeface="Verdana"/>
              </a:rPr>
              <a:t>r</a:t>
            </a:r>
            <a:r>
              <a:rPr sz="1650" dirty="0">
                <a:solidFill>
                  <a:srgbClr val="212121"/>
                </a:solidFill>
                <a:latin typeface="Verdana"/>
                <a:cs typeface="Verdana"/>
              </a:rPr>
              <a:t>	</a:t>
            </a:r>
            <a:r>
              <a:rPr sz="1650" spc="20" dirty="0">
                <a:solidFill>
                  <a:srgbClr val="212121"/>
                </a:solidFill>
                <a:latin typeface="Verdana"/>
                <a:cs typeface="Verdana"/>
              </a:rPr>
              <a:t>i</a:t>
            </a:r>
            <a:r>
              <a:rPr sz="1650" spc="110" dirty="0">
                <a:solidFill>
                  <a:srgbClr val="212121"/>
                </a:solidFill>
                <a:latin typeface="Verdana"/>
                <a:cs typeface="Verdana"/>
              </a:rPr>
              <a:t>n</a:t>
            </a:r>
            <a:r>
              <a:rPr sz="1650" spc="-85" dirty="0">
                <a:solidFill>
                  <a:srgbClr val="212121"/>
                </a:solidFill>
                <a:latin typeface="Verdana"/>
                <a:cs typeface="Verdana"/>
              </a:rPr>
              <a:t>j</a:t>
            </a:r>
            <a:r>
              <a:rPr sz="1650" spc="100" dirty="0">
                <a:solidFill>
                  <a:srgbClr val="212121"/>
                </a:solidFill>
                <a:latin typeface="Verdana"/>
                <a:cs typeface="Verdana"/>
              </a:rPr>
              <a:t>u</a:t>
            </a:r>
            <a:r>
              <a:rPr sz="1650" spc="-10" dirty="0">
                <a:solidFill>
                  <a:srgbClr val="212121"/>
                </a:solidFill>
                <a:latin typeface="Verdana"/>
                <a:cs typeface="Verdana"/>
              </a:rPr>
              <a:t>r</a:t>
            </a:r>
            <a:r>
              <a:rPr sz="1650" spc="-60" dirty="0">
                <a:solidFill>
                  <a:srgbClr val="212121"/>
                </a:solidFill>
                <a:latin typeface="Verdana"/>
                <a:cs typeface="Verdana"/>
              </a:rPr>
              <a:t>y  </a:t>
            </a:r>
            <a:r>
              <a:rPr sz="1650" spc="25" dirty="0">
                <a:solidFill>
                  <a:srgbClr val="212121"/>
                </a:solidFill>
                <a:latin typeface="Verdana"/>
                <a:cs typeface="Verdana"/>
              </a:rPr>
              <a:t>investigation.</a:t>
            </a:r>
            <a:endParaRPr sz="1650">
              <a:latin typeface="Verdana"/>
              <a:cs typeface="Verdana"/>
            </a:endParaRPr>
          </a:p>
          <a:p>
            <a:pPr marL="12700" marR="8890">
              <a:lnSpc>
                <a:spcPct val="106000"/>
              </a:lnSpc>
              <a:tabLst>
                <a:tab pos="676275" algn="l"/>
                <a:tab pos="2255520" algn="l"/>
              </a:tabLst>
            </a:pPr>
            <a:r>
              <a:rPr sz="1650" spc="90" dirty="0">
                <a:solidFill>
                  <a:srgbClr val="212121"/>
                </a:solidFill>
                <a:latin typeface="Verdana"/>
                <a:cs typeface="Verdana"/>
              </a:rPr>
              <a:t>A</a:t>
            </a:r>
            <a:r>
              <a:rPr sz="1650" spc="20" dirty="0">
                <a:solidFill>
                  <a:srgbClr val="212121"/>
                </a:solidFill>
                <a:latin typeface="Verdana"/>
                <a:cs typeface="Verdana"/>
              </a:rPr>
              <a:t>l</a:t>
            </a:r>
            <a:r>
              <a:rPr sz="1650" spc="-10" dirty="0">
                <a:solidFill>
                  <a:srgbClr val="212121"/>
                </a:solidFill>
                <a:latin typeface="Verdana"/>
                <a:cs typeface="Verdana"/>
              </a:rPr>
              <a:t>l</a:t>
            </a:r>
            <a:r>
              <a:rPr sz="1650" dirty="0">
                <a:solidFill>
                  <a:srgbClr val="212121"/>
                </a:solidFill>
                <a:latin typeface="Verdana"/>
                <a:cs typeface="Verdana"/>
              </a:rPr>
              <a:t>	</a:t>
            </a:r>
            <a:r>
              <a:rPr sz="1650" spc="50" dirty="0">
                <a:solidFill>
                  <a:srgbClr val="212121"/>
                </a:solidFill>
                <a:latin typeface="Verdana"/>
                <a:cs typeface="Verdana"/>
              </a:rPr>
              <a:t>e</a:t>
            </a:r>
            <a:r>
              <a:rPr sz="1650" spc="185" dirty="0">
                <a:solidFill>
                  <a:srgbClr val="212121"/>
                </a:solidFill>
                <a:latin typeface="Verdana"/>
                <a:cs typeface="Verdana"/>
              </a:rPr>
              <a:t>m</a:t>
            </a:r>
            <a:r>
              <a:rPr sz="1650" spc="125" dirty="0">
                <a:solidFill>
                  <a:srgbClr val="212121"/>
                </a:solidFill>
                <a:latin typeface="Verdana"/>
                <a:cs typeface="Verdana"/>
              </a:rPr>
              <a:t>p</a:t>
            </a:r>
            <a:r>
              <a:rPr sz="1650" spc="20" dirty="0">
                <a:solidFill>
                  <a:srgbClr val="212121"/>
                </a:solidFill>
                <a:latin typeface="Verdana"/>
                <a:cs typeface="Verdana"/>
              </a:rPr>
              <a:t>l</a:t>
            </a:r>
            <a:r>
              <a:rPr sz="1650" spc="70" dirty="0">
                <a:solidFill>
                  <a:srgbClr val="212121"/>
                </a:solidFill>
                <a:latin typeface="Verdana"/>
                <a:cs typeface="Verdana"/>
              </a:rPr>
              <a:t>o</a:t>
            </a:r>
            <a:r>
              <a:rPr sz="1650" spc="-50" dirty="0">
                <a:solidFill>
                  <a:srgbClr val="212121"/>
                </a:solidFill>
                <a:latin typeface="Verdana"/>
                <a:cs typeface="Verdana"/>
              </a:rPr>
              <a:t>y</a:t>
            </a:r>
            <a:r>
              <a:rPr sz="1650" spc="50" dirty="0">
                <a:solidFill>
                  <a:srgbClr val="212121"/>
                </a:solidFill>
                <a:latin typeface="Verdana"/>
                <a:cs typeface="Verdana"/>
              </a:rPr>
              <a:t>ee</a:t>
            </a:r>
            <a:r>
              <a:rPr sz="1650" spc="-50" dirty="0">
                <a:solidFill>
                  <a:srgbClr val="212121"/>
                </a:solidFill>
                <a:latin typeface="Verdana"/>
                <a:cs typeface="Verdana"/>
              </a:rPr>
              <a:t>s</a:t>
            </a:r>
            <a:r>
              <a:rPr sz="1650" dirty="0">
                <a:solidFill>
                  <a:srgbClr val="212121"/>
                </a:solidFill>
                <a:latin typeface="Verdana"/>
                <a:cs typeface="Verdana"/>
              </a:rPr>
              <a:t>	</a:t>
            </a:r>
            <a:r>
              <a:rPr sz="1650" spc="15" dirty="0">
                <a:solidFill>
                  <a:srgbClr val="212121"/>
                </a:solidFill>
                <a:latin typeface="Verdana"/>
                <a:cs typeface="Verdana"/>
              </a:rPr>
              <a:t>a</a:t>
            </a:r>
            <a:r>
              <a:rPr sz="1650" spc="-10" dirty="0">
                <a:solidFill>
                  <a:srgbClr val="212121"/>
                </a:solidFill>
                <a:latin typeface="Verdana"/>
                <a:cs typeface="Verdana"/>
              </a:rPr>
              <a:t>r</a:t>
            </a:r>
            <a:r>
              <a:rPr sz="1650" spc="10" dirty="0">
                <a:solidFill>
                  <a:srgbClr val="212121"/>
                </a:solidFill>
                <a:latin typeface="Verdana"/>
                <a:cs typeface="Verdana"/>
              </a:rPr>
              <a:t>e  </a:t>
            </a:r>
            <a:r>
              <a:rPr sz="1650" spc="80" dirty="0">
                <a:solidFill>
                  <a:srgbClr val="212121"/>
                </a:solidFill>
                <a:latin typeface="Verdana"/>
                <a:cs typeface="Verdana"/>
              </a:rPr>
              <a:t>reminded</a:t>
            </a:r>
            <a:r>
              <a:rPr sz="1650" spc="-105" dirty="0">
                <a:solidFill>
                  <a:srgbClr val="212121"/>
                </a:solidFill>
                <a:latin typeface="Verdana"/>
                <a:cs typeface="Verdana"/>
              </a:rPr>
              <a:t> </a:t>
            </a:r>
            <a:r>
              <a:rPr sz="1650" spc="45" dirty="0">
                <a:solidFill>
                  <a:srgbClr val="212121"/>
                </a:solidFill>
                <a:latin typeface="Verdana"/>
                <a:cs typeface="Verdana"/>
              </a:rPr>
              <a:t>to</a:t>
            </a:r>
            <a:r>
              <a:rPr sz="1650" spc="-100" dirty="0">
                <a:solidFill>
                  <a:srgbClr val="212121"/>
                </a:solidFill>
                <a:latin typeface="Verdana"/>
                <a:cs typeface="Verdana"/>
              </a:rPr>
              <a:t> </a:t>
            </a:r>
            <a:r>
              <a:rPr sz="1650" spc="55" dirty="0">
                <a:solidFill>
                  <a:srgbClr val="212121"/>
                </a:solidFill>
                <a:latin typeface="Verdana"/>
                <a:cs typeface="Verdana"/>
              </a:rPr>
              <a:t>work</a:t>
            </a:r>
            <a:r>
              <a:rPr sz="1650" spc="-105" dirty="0">
                <a:solidFill>
                  <a:srgbClr val="212121"/>
                </a:solidFill>
                <a:latin typeface="Verdana"/>
                <a:cs typeface="Verdana"/>
              </a:rPr>
              <a:t> </a:t>
            </a:r>
            <a:r>
              <a:rPr sz="1650" spc="-40" dirty="0">
                <a:solidFill>
                  <a:srgbClr val="212121"/>
                </a:solidFill>
                <a:latin typeface="Verdana"/>
                <a:cs typeface="Verdana"/>
              </a:rPr>
              <a:t>safe.</a:t>
            </a:r>
            <a:endParaRPr sz="1650">
              <a:latin typeface="Verdana"/>
              <a:cs typeface="Verdana"/>
            </a:endParaRPr>
          </a:p>
        </p:txBody>
      </p:sp>
      <p:pic>
        <p:nvPicPr>
          <p:cNvPr id="8" name="object 8"/>
          <p:cNvPicPr/>
          <p:nvPr/>
        </p:nvPicPr>
        <p:blipFill>
          <a:blip r:embed="rId3" cstate="print"/>
          <a:stretch>
            <a:fillRect/>
          </a:stretch>
        </p:blipFill>
        <p:spPr>
          <a:xfrm>
            <a:off x="4351302" y="8145774"/>
            <a:ext cx="66619" cy="66618"/>
          </a:xfrm>
          <a:prstGeom prst="rect">
            <a:avLst/>
          </a:prstGeom>
        </p:spPr>
      </p:pic>
      <p:sp>
        <p:nvSpPr>
          <p:cNvPr id="9" name="object 9"/>
          <p:cNvSpPr txBox="1"/>
          <p:nvPr/>
        </p:nvSpPr>
        <p:spPr>
          <a:xfrm>
            <a:off x="4176813" y="285678"/>
            <a:ext cx="1539240" cy="558800"/>
          </a:xfrm>
          <a:prstGeom prst="rect">
            <a:avLst/>
          </a:prstGeom>
        </p:spPr>
        <p:txBody>
          <a:bodyPr vert="horz" wrap="square" lIns="0" tIns="12065" rIns="0" bIns="0" rtlCol="0">
            <a:spAutoFit/>
          </a:bodyPr>
          <a:lstStyle/>
          <a:p>
            <a:pPr marL="12700" marR="5080">
              <a:lnSpc>
                <a:spcPct val="106000"/>
              </a:lnSpc>
              <a:spcBef>
                <a:spcPts val="95"/>
              </a:spcBef>
              <a:tabLst>
                <a:tab pos="908050" algn="l"/>
              </a:tabLst>
            </a:pPr>
            <a:r>
              <a:rPr sz="1650" spc="95" dirty="0">
                <a:solidFill>
                  <a:srgbClr val="212121"/>
                </a:solidFill>
                <a:latin typeface="Verdana"/>
                <a:cs typeface="Verdana"/>
              </a:rPr>
              <a:t>E</a:t>
            </a:r>
            <a:r>
              <a:rPr sz="1650" spc="-50" dirty="0">
                <a:solidFill>
                  <a:srgbClr val="212121"/>
                </a:solidFill>
                <a:latin typeface="Verdana"/>
                <a:cs typeface="Verdana"/>
              </a:rPr>
              <a:t>v</a:t>
            </a:r>
            <a:r>
              <a:rPr sz="1650" spc="50" dirty="0">
                <a:solidFill>
                  <a:srgbClr val="212121"/>
                </a:solidFill>
                <a:latin typeface="Verdana"/>
                <a:cs typeface="Verdana"/>
              </a:rPr>
              <a:t>e</a:t>
            </a:r>
            <a:r>
              <a:rPr sz="1650" spc="-10" dirty="0">
                <a:solidFill>
                  <a:srgbClr val="212121"/>
                </a:solidFill>
                <a:latin typeface="Verdana"/>
                <a:cs typeface="Verdana"/>
              </a:rPr>
              <a:t>r</a:t>
            </a:r>
            <a:r>
              <a:rPr sz="1650" spc="-80" dirty="0">
                <a:solidFill>
                  <a:srgbClr val="212121"/>
                </a:solidFill>
                <a:latin typeface="Verdana"/>
                <a:cs typeface="Verdana"/>
              </a:rPr>
              <a:t>y</a:t>
            </a:r>
            <a:r>
              <a:rPr sz="1650" dirty="0">
                <a:solidFill>
                  <a:srgbClr val="212121"/>
                </a:solidFill>
                <a:latin typeface="Verdana"/>
                <a:cs typeface="Verdana"/>
              </a:rPr>
              <a:t>	</a:t>
            </a:r>
            <a:r>
              <a:rPr sz="1650" spc="20" dirty="0">
                <a:solidFill>
                  <a:srgbClr val="212121"/>
                </a:solidFill>
                <a:latin typeface="Verdana"/>
                <a:cs typeface="Verdana"/>
              </a:rPr>
              <a:t>i</a:t>
            </a:r>
            <a:r>
              <a:rPr sz="1650" spc="110" dirty="0">
                <a:solidFill>
                  <a:srgbClr val="212121"/>
                </a:solidFill>
                <a:latin typeface="Verdana"/>
                <a:cs typeface="Verdana"/>
              </a:rPr>
              <a:t>n</a:t>
            </a:r>
            <a:r>
              <a:rPr sz="1650" spc="-85" dirty="0">
                <a:solidFill>
                  <a:srgbClr val="212121"/>
                </a:solidFill>
                <a:latin typeface="Verdana"/>
                <a:cs typeface="Verdana"/>
              </a:rPr>
              <a:t>j</a:t>
            </a:r>
            <a:r>
              <a:rPr sz="1650" spc="100" dirty="0">
                <a:solidFill>
                  <a:srgbClr val="212121"/>
                </a:solidFill>
                <a:latin typeface="Verdana"/>
                <a:cs typeface="Verdana"/>
              </a:rPr>
              <a:t>u</a:t>
            </a:r>
            <a:r>
              <a:rPr sz="1650" spc="-10" dirty="0">
                <a:solidFill>
                  <a:srgbClr val="212121"/>
                </a:solidFill>
                <a:latin typeface="Verdana"/>
                <a:cs typeface="Verdana"/>
              </a:rPr>
              <a:t>r</a:t>
            </a:r>
            <a:r>
              <a:rPr sz="1650" spc="-60" dirty="0">
                <a:solidFill>
                  <a:srgbClr val="212121"/>
                </a:solidFill>
                <a:latin typeface="Verdana"/>
                <a:cs typeface="Verdana"/>
              </a:rPr>
              <a:t>y  </a:t>
            </a:r>
            <a:r>
              <a:rPr sz="1650" spc="50" dirty="0">
                <a:solidFill>
                  <a:srgbClr val="212121"/>
                </a:solidFill>
                <a:latin typeface="Verdana"/>
                <a:cs typeface="Verdana"/>
              </a:rPr>
              <a:t>reported</a:t>
            </a:r>
            <a:endParaRPr sz="1650" dirty="0">
              <a:latin typeface="Verdana"/>
              <a:cs typeface="Verdana"/>
            </a:endParaRPr>
          </a:p>
        </p:txBody>
      </p:sp>
      <p:sp>
        <p:nvSpPr>
          <p:cNvPr id="10" name="object 10"/>
          <p:cNvSpPr txBox="1"/>
          <p:nvPr/>
        </p:nvSpPr>
        <p:spPr>
          <a:xfrm>
            <a:off x="5690602" y="285678"/>
            <a:ext cx="1462405" cy="558800"/>
          </a:xfrm>
          <a:prstGeom prst="rect">
            <a:avLst/>
          </a:prstGeom>
        </p:spPr>
        <p:txBody>
          <a:bodyPr vert="horz" wrap="square" lIns="0" tIns="12065" rIns="0" bIns="0" rtlCol="0">
            <a:spAutoFit/>
          </a:bodyPr>
          <a:lstStyle/>
          <a:p>
            <a:pPr marL="12700" marR="5080" indent="297815">
              <a:lnSpc>
                <a:spcPct val="106000"/>
              </a:lnSpc>
              <a:spcBef>
                <a:spcPts val="95"/>
              </a:spcBef>
              <a:tabLst>
                <a:tab pos="1174750" algn="l"/>
              </a:tabLst>
            </a:pPr>
            <a:r>
              <a:rPr sz="1650" spc="185" dirty="0">
                <a:solidFill>
                  <a:srgbClr val="212121"/>
                </a:solidFill>
                <a:latin typeface="Verdana"/>
                <a:cs typeface="Verdana"/>
              </a:rPr>
              <a:t>m</a:t>
            </a:r>
            <a:r>
              <a:rPr sz="1650" spc="100" dirty="0">
                <a:solidFill>
                  <a:srgbClr val="212121"/>
                </a:solidFill>
                <a:latin typeface="Verdana"/>
                <a:cs typeface="Verdana"/>
              </a:rPr>
              <a:t>u</a:t>
            </a:r>
            <a:r>
              <a:rPr sz="1650" spc="-20" dirty="0">
                <a:solidFill>
                  <a:srgbClr val="212121"/>
                </a:solidFill>
                <a:latin typeface="Verdana"/>
                <a:cs typeface="Verdana"/>
              </a:rPr>
              <a:t>s</a:t>
            </a:r>
            <a:r>
              <a:rPr sz="1650" spc="20" dirty="0">
                <a:solidFill>
                  <a:srgbClr val="212121"/>
                </a:solidFill>
                <a:latin typeface="Verdana"/>
                <a:cs typeface="Verdana"/>
              </a:rPr>
              <a:t>t</a:t>
            </a:r>
            <a:r>
              <a:rPr sz="1650" dirty="0">
                <a:solidFill>
                  <a:srgbClr val="212121"/>
                </a:solidFill>
                <a:latin typeface="Verdana"/>
                <a:cs typeface="Verdana"/>
              </a:rPr>
              <a:t>	</a:t>
            </a:r>
            <a:r>
              <a:rPr sz="1650" spc="125" dirty="0">
                <a:solidFill>
                  <a:srgbClr val="212121"/>
                </a:solidFill>
                <a:latin typeface="Verdana"/>
                <a:cs typeface="Verdana"/>
              </a:rPr>
              <a:t>b</a:t>
            </a:r>
            <a:r>
              <a:rPr sz="1650" spc="10" dirty="0">
                <a:solidFill>
                  <a:srgbClr val="212121"/>
                </a:solidFill>
                <a:latin typeface="Verdana"/>
                <a:cs typeface="Verdana"/>
              </a:rPr>
              <a:t>e  </a:t>
            </a:r>
            <a:r>
              <a:rPr sz="1650" spc="20" dirty="0">
                <a:solidFill>
                  <a:srgbClr val="212121"/>
                </a:solidFill>
                <a:latin typeface="Verdana"/>
                <a:cs typeface="Verdana"/>
              </a:rPr>
              <a:t>i</a:t>
            </a:r>
            <a:r>
              <a:rPr sz="1650" spc="185" dirty="0">
                <a:solidFill>
                  <a:srgbClr val="212121"/>
                </a:solidFill>
                <a:latin typeface="Verdana"/>
                <a:cs typeface="Verdana"/>
              </a:rPr>
              <a:t>mm</a:t>
            </a:r>
            <a:r>
              <a:rPr sz="1650" spc="50" dirty="0">
                <a:solidFill>
                  <a:srgbClr val="212121"/>
                </a:solidFill>
                <a:latin typeface="Verdana"/>
                <a:cs typeface="Verdana"/>
              </a:rPr>
              <a:t>e</a:t>
            </a:r>
            <a:r>
              <a:rPr sz="1650" spc="125" dirty="0">
                <a:solidFill>
                  <a:srgbClr val="212121"/>
                </a:solidFill>
                <a:latin typeface="Verdana"/>
                <a:cs typeface="Verdana"/>
              </a:rPr>
              <a:t>d</a:t>
            </a:r>
            <a:r>
              <a:rPr sz="1650" spc="20" dirty="0">
                <a:solidFill>
                  <a:srgbClr val="212121"/>
                </a:solidFill>
                <a:latin typeface="Verdana"/>
                <a:cs typeface="Verdana"/>
              </a:rPr>
              <a:t>i</a:t>
            </a:r>
            <a:r>
              <a:rPr sz="1650" spc="15" dirty="0">
                <a:solidFill>
                  <a:srgbClr val="212121"/>
                </a:solidFill>
                <a:latin typeface="Verdana"/>
                <a:cs typeface="Verdana"/>
              </a:rPr>
              <a:t>a</a:t>
            </a:r>
            <a:r>
              <a:rPr sz="1650" spc="50" dirty="0">
                <a:solidFill>
                  <a:srgbClr val="212121"/>
                </a:solidFill>
                <a:latin typeface="Verdana"/>
                <a:cs typeface="Verdana"/>
              </a:rPr>
              <a:t>te</a:t>
            </a:r>
            <a:r>
              <a:rPr sz="1650" spc="20" dirty="0">
                <a:solidFill>
                  <a:srgbClr val="212121"/>
                </a:solidFill>
                <a:latin typeface="Verdana"/>
                <a:cs typeface="Verdana"/>
              </a:rPr>
              <a:t>l</a:t>
            </a:r>
            <a:r>
              <a:rPr sz="1650" spc="-50" dirty="0">
                <a:solidFill>
                  <a:srgbClr val="212121"/>
                </a:solidFill>
                <a:latin typeface="Verdana"/>
                <a:cs typeface="Verdana"/>
              </a:rPr>
              <a:t>y</a:t>
            </a:r>
            <a:r>
              <a:rPr sz="1650" spc="-250" dirty="0">
                <a:solidFill>
                  <a:srgbClr val="212121"/>
                </a:solidFill>
                <a:latin typeface="Verdana"/>
                <a:cs typeface="Verdana"/>
              </a:rPr>
              <a:t>.</a:t>
            </a:r>
            <a:endParaRPr sz="1650">
              <a:latin typeface="Verdana"/>
              <a:cs typeface="Verdana"/>
            </a:endParaRPr>
          </a:p>
        </p:txBody>
      </p:sp>
      <p:sp>
        <p:nvSpPr>
          <p:cNvPr id="11" name="object 11"/>
          <p:cNvSpPr txBox="1"/>
          <p:nvPr/>
        </p:nvSpPr>
        <p:spPr>
          <a:xfrm>
            <a:off x="4176813" y="831916"/>
            <a:ext cx="2967355" cy="278765"/>
          </a:xfrm>
          <a:prstGeom prst="rect">
            <a:avLst/>
          </a:prstGeom>
        </p:spPr>
        <p:txBody>
          <a:bodyPr vert="horz" wrap="square" lIns="0" tIns="13970" rIns="0" bIns="0" rtlCol="0">
            <a:spAutoFit/>
          </a:bodyPr>
          <a:lstStyle/>
          <a:p>
            <a:pPr marL="12700">
              <a:lnSpc>
                <a:spcPct val="100000"/>
              </a:lnSpc>
              <a:spcBef>
                <a:spcPts val="110"/>
              </a:spcBef>
            </a:pPr>
            <a:r>
              <a:rPr sz="1650" spc="45" dirty="0">
                <a:solidFill>
                  <a:srgbClr val="212121"/>
                </a:solidFill>
                <a:latin typeface="Verdana"/>
                <a:cs typeface="Verdana"/>
              </a:rPr>
              <a:t>Even</a:t>
            </a:r>
            <a:r>
              <a:rPr sz="1650" spc="155" dirty="0">
                <a:solidFill>
                  <a:srgbClr val="212121"/>
                </a:solidFill>
                <a:latin typeface="Verdana"/>
                <a:cs typeface="Verdana"/>
              </a:rPr>
              <a:t> </a:t>
            </a:r>
            <a:r>
              <a:rPr sz="1650" spc="-15" dirty="0">
                <a:solidFill>
                  <a:srgbClr val="212121"/>
                </a:solidFill>
                <a:latin typeface="Verdana"/>
                <a:cs typeface="Verdana"/>
              </a:rPr>
              <a:t>a</a:t>
            </a:r>
            <a:r>
              <a:rPr sz="1650" spc="155" dirty="0">
                <a:solidFill>
                  <a:srgbClr val="212121"/>
                </a:solidFill>
                <a:latin typeface="Verdana"/>
                <a:cs typeface="Verdana"/>
              </a:rPr>
              <a:t> </a:t>
            </a:r>
            <a:r>
              <a:rPr sz="1650" spc="50" dirty="0">
                <a:solidFill>
                  <a:srgbClr val="212121"/>
                </a:solidFill>
                <a:latin typeface="Verdana"/>
                <a:cs typeface="Verdana"/>
              </a:rPr>
              <a:t>slight</a:t>
            </a:r>
            <a:r>
              <a:rPr sz="1650" spc="155" dirty="0">
                <a:solidFill>
                  <a:srgbClr val="212121"/>
                </a:solidFill>
                <a:latin typeface="Verdana"/>
                <a:cs typeface="Verdana"/>
              </a:rPr>
              <a:t> </a:t>
            </a:r>
            <a:r>
              <a:rPr sz="1650" spc="75" dirty="0">
                <a:solidFill>
                  <a:srgbClr val="212121"/>
                </a:solidFill>
                <a:latin typeface="Verdana"/>
                <a:cs typeface="Verdana"/>
              </a:rPr>
              <a:t>cut</a:t>
            </a:r>
            <a:r>
              <a:rPr sz="1650" spc="160" dirty="0">
                <a:solidFill>
                  <a:srgbClr val="212121"/>
                </a:solidFill>
                <a:latin typeface="Verdana"/>
                <a:cs typeface="Verdana"/>
              </a:rPr>
              <a:t> </a:t>
            </a:r>
            <a:r>
              <a:rPr sz="1650" spc="15" dirty="0">
                <a:solidFill>
                  <a:srgbClr val="212121"/>
                </a:solidFill>
                <a:latin typeface="Verdana"/>
                <a:cs typeface="Verdana"/>
              </a:rPr>
              <a:t>or</a:t>
            </a:r>
            <a:r>
              <a:rPr sz="1650" spc="155" dirty="0">
                <a:solidFill>
                  <a:srgbClr val="212121"/>
                </a:solidFill>
                <a:latin typeface="Verdana"/>
                <a:cs typeface="Verdana"/>
              </a:rPr>
              <a:t> </a:t>
            </a:r>
            <a:r>
              <a:rPr sz="1650" spc="25" dirty="0">
                <a:solidFill>
                  <a:srgbClr val="212121"/>
                </a:solidFill>
                <a:latin typeface="Verdana"/>
                <a:cs typeface="Verdana"/>
              </a:rPr>
              <a:t>strain</a:t>
            </a:r>
            <a:endParaRPr sz="1650">
              <a:latin typeface="Verdana"/>
              <a:cs typeface="Verdana"/>
            </a:endParaRPr>
          </a:p>
        </p:txBody>
      </p:sp>
      <p:sp>
        <p:nvSpPr>
          <p:cNvPr id="12" name="object 12"/>
          <p:cNvSpPr txBox="1"/>
          <p:nvPr/>
        </p:nvSpPr>
        <p:spPr>
          <a:xfrm>
            <a:off x="4176813" y="1085106"/>
            <a:ext cx="1839595" cy="558800"/>
          </a:xfrm>
          <a:prstGeom prst="rect">
            <a:avLst/>
          </a:prstGeom>
        </p:spPr>
        <p:txBody>
          <a:bodyPr vert="horz" wrap="square" lIns="0" tIns="12065" rIns="0" bIns="0" rtlCol="0">
            <a:spAutoFit/>
          </a:bodyPr>
          <a:lstStyle/>
          <a:p>
            <a:pPr marL="12700" marR="5080">
              <a:lnSpc>
                <a:spcPct val="106000"/>
              </a:lnSpc>
              <a:spcBef>
                <a:spcPts val="95"/>
              </a:spcBef>
              <a:tabLst>
                <a:tab pos="807720" algn="l"/>
                <a:tab pos="1551940" algn="l"/>
              </a:tabLst>
            </a:pPr>
            <a:r>
              <a:rPr sz="1650" spc="20" dirty="0">
                <a:solidFill>
                  <a:srgbClr val="212121"/>
                </a:solidFill>
                <a:latin typeface="Verdana"/>
                <a:cs typeface="Verdana"/>
              </a:rPr>
              <a:t>i</a:t>
            </a:r>
            <a:r>
              <a:rPr sz="1650" spc="110" dirty="0">
                <a:solidFill>
                  <a:srgbClr val="212121"/>
                </a:solidFill>
                <a:latin typeface="Verdana"/>
                <a:cs typeface="Verdana"/>
              </a:rPr>
              <a:t>n</a:t>
            </a:r>
            <a:r>
              <a:rPr sz="1650" spc="-85" dirty="0">
                <a:solidFill>
                  <a:srgbClr val="212121"/>
                </a:solidFill>
                <a:latin typeface="Verdana"/>
                <a:cs typeface="Verdana"/>
              </a:rPr>
              <a:t>j</a:t>
            </a:r>
            <a:r>
              <a:rPr sz="1650" spc="100" dirty="0">
                <a:solidFill>
                  <a:srgbClr val="212121"/>
                </a:solidFill>
                <a:latin typeface="Verdana"/>
                <a:cs typeface="Verdana"/>
              </a:rPr>
              <a:t>u</a:t>
            </a:r>
            <a:r>
              <a:rPr sz="1650" spc="-10" dirty="0">
                <a:solidFill>
                  <a:srgbClr val="212121"/>
                </a:solidFill>
                <a:latin typeface="Verdana"/>
                <a:cs typeface="Verdana"/>
              </a:rPr>
              <a:t>r</a:t>
            </a:r>
            <a:r>
              <a:rPr sz="1650" spc="-80" dirty="0">
                <a:solidFill>
                  <a:srgbClr val="212121"/>
                </a:solidFill>
                <a:latin typeface="Verdana"/>
                <a:cs typeface="Verdana"/>
              </a:rPr>
              <a:t>y</a:t>
            </a:r>
            <a:r>
              <a:rPr sz="1650" dirty="0">
                <a:solidFill>
                  <a:srgbClr val="212121"/>
                </a:solidFill>
                <a:latin typeface="Verdana"/>
                <a:cs typeface="Verdana"/>
              </a:rPr>
              <a:t>	</a:t>
            </a:r>
            <a:r>
              <a:rPr sz="1650" spc="185" dirty="0">
                <a:solidFill>
                  <a:srgbClr val="212121"/>
                </a:solidFill>
                <a:latin typeface="Verdana"/>
                <a:cs typeface="Verdana"/>
              </a:rPr>
              <a:t>m</a:t>
            </a:r>
            <a:r>
              <a:rPr sz="1650" spc="100" dirty="0">
                <a:solidFill>
                  <a:srgbClr val="212121"/>
                </a:solidFill>
                <a:latin typeface="Verdana"/>
                <a:cs typeface="Verdana"/>
              </a:rPr>
              <a:t>u</a:t>
            </a:r>
            <a:r>
              <a:rPr sz="1650" spc="-20" dirty="0">
                <a:solidFill>
                  <a:srgbClr val="212121"/>
                </a:solidFill>
                <a:latin typeface="Verdana"/>
                <a:cs typeface="Verdana"/>
              </a:rPr>
              <a:t>s</a:t>
            </a:r>
            <a:r>
              <a:rPr sz="1650" spc="20" dirty="0">
                <a:solidFill>
                  <a:srgbClr val="212121"/>
                </a:solidFill>
                <a:latin typeface="Verdana"/>
                <a:cs typeface="Verdana"/>
              </a:rPr>
              <a:t>t</a:t>
            </a:r>
            <a:r>
              <a:rPr sz="1650" dirty="0">
                <a:solidFill>
                  <a:srgbClr val="212121"/>
                </a:solidFill>
                <a:latin typeface="Verdana"/>
                <a:cs typeface="Verdana"/>
              </a:rPr>
              <a:t>	</a:t>
            </a:r>
            <a:r>
              <a:rPr sz="1650" spc="125" dirty="0">
                <a:solidFill>
                  <a:srgbClr val="212121"/>
                </a:solidFill>
                <a:latin typeface="Verdana"/>
                <a:cs typeface="Verdana"/>
              </a:rPr>
              <a:t>b</a:t>
            </a:r>
            <a:r>
              <a:rPr sz="1650" spc="10" dirty="0">
                <a:solidFill>
                  <a:srgbClr val="212121"/>
                </a:solidFill>
                <a:latin typeface="Verdana"/>
                <a:cs typeface="Verdana"/>
              </a:rPr>
              <a:t>e  </a:t>
            </a:r>
            <a:r>
              <a:rPr sz="1650" spc="35" dirty="0">
                <a:solidFill>
                  <a:srgbClr val="212121"/>
                </a:solidFill>
                <a:latin typeface="Verdana"/>
                <a:cs typeface="Verdana"/>
              </a:rPr>
              <a:t>immediately.</a:t>
            </a:r>
            <a:endParaRPr sz="1650">
              <a:latin typeface="Verdana"/>
              <a:cs typeface="Verdana"/>
            </a:endParaRPr>
          </a:p>
        </p:txBody>
      </p:sp>
      <p:sp>
        <p:nvSpPr>
          <p:cNvPr id="13" name="object 13"/>
          <p:cNvSpPr txBox="1"/>
          <p:nvPr/>
        </p:nvSpPr>
        <p:spPr>
          <a:xfrm>
            <a:off x="6039642" y="1085106"/>
            <a:ext cx="1109980" cy="558800"/>
          </a:xfrm>
          <a:prstGeom prst="rect">
            <a:avLst/>
          </a:prstGeom>
        </p:spPr>
        <p:txBody>
          <a:bodyPr vert="horz" wrap="square" lIns="0" tIns="12065" rIns="0" bIns="0" rtlCol="0">
            <a:spAutoFit/>
          </a:bodyPr>
          <a:lstStyle/>
          <a:p>
            <a:pPr marL="12700" marR="5080" indent="128270">
              <a:lnSpc>
                <a:spcPct val="106000"/>
              </a:lnSpc>
              <a:spcBef>
                <a:spcPts val="95"/>
              </a:spcBef>
            </a:pPr>
            <a:r>
              <a:rPr sz="1650" spc="-10" dirty="0">
                <a:solidFill>
                  <a:srgbClr val="212121"/>
                </a:solidFill>
                <a:latin typeface="Verdana"/>
                <a:cs typeface="Verdana"/>
              </a:rPr>
              <a:t>r</a:t>
            </a:r>
            <a:r>
              <a:rPr sz="1650" spc="50" dirty="0">
                <a:solidFill>
                  <a:srgbClr val="212121"/>
                </a:solidFill>
                <a:latin typeface="Verdana"/>
                <a:cs typeface="Verdana"/>
              </a:rPr>
              <a:t>e</a:t>
            </a:r>
            <a:r>
              <a:rPr sz="1650" spc="125" dirty="0">
                <a:solidFill>
                  <a:srgbClr val="212121"/>
                </a:solidFill>
                <a:latin typeface="Verdana"/>
                <a:cs typeface="Verdana"/>
              </a:rPr>
              <a:t>p</a:t>
            </a:r>
            <a:r>
              <a:rPr sz="1650" spc="70" dirty="0">
                <a:solidFill>
                  <a:srgbClr val="212121"/>
                </a:solidFill>
                <a:latin typeface="Verdana"/>
                <a:cs typeface="Verdana"/>
              </a:rPr>
              <a:t>o</a:t>
            </a:r>
            <a:r>
              <a:rPr sz="1650" spc="-10" dirty="0">
                <a:solidFill>
                  <a:srgbClr val="212121"/>
                </a:solidFill>
                <a:latin typeface="Verdana"/>
                <a:cs typeface="Verdana"/>
              </a:rPr>
              <a:t>r</a:t>
            </a:r>
            <a:r>
              <a:rPr sz="1650" spc="50" dirty="0">
                <a:solidFill>
                  <a:srgbClr val="212121"/>
                </a:solidFill>
                <a:latin typeface="Verdana"/>
                <a:cs typeface="Verdana"/>
              </a:rPr>
              <a:t>te</a:t>
            </a:r>
            <a:r>
              <a:rPr sz="1650" spc="65" dirty="0">
                <a:solidFill>
                  <a:srgbClr val="212121"/>
                </a:solidFill>
                <a:latin typeface="Verdana"/>
                <a:cs typeface="Verdana"/>
              </a:rPr>
              <a:t>d  </a:t>
            </a:r>
            <a:r>
              <a:rPr sz="1650" spc="90" dirty="0">
                <a:solidFill>
                  <a:srgbClr val="212121"/>
                </a:solidFill>
                <a:latin typeface="Verdana"/>
                <a:cs typeface="Verdana"/>
              </a:rPr>
              <a:t>A</a:t>
            </a:r>
            <a:r>
              <a:rPr sz="1650" spc="105" dirty="0">
                <a:solidFill>
                  <a:srgbClr val="212121"/>
                </a:solidFill>
                <a:latin typeface="Verdana"/>
                <a:cs typeface="Verdana"/>
              </a:rPr>
              <a:t>cc</a:t>
            </a:r>
            <a:r>
              <a:rPr sz="1650" spc="20" dirty="0">
                <a:solidFill>
                  <a:srgbClr val="212121"/>
                </a:solidFill>
                <a:latin typeface="Verdana"/>
                <a:cs typeface="Verdana"/>
              </a:rPr>
              <a:t>i</a:t>
            </a:r>
            <a:r>
              <a:rPr sz="1650" spc="125" dirty="0">
                <a:solidFill>
                  <a:srgbClr val="212121"/>
                </a:solidFill>
                <a:latin typeface="Verdana"/>
                <a:cs typeface="Verdana"/>
              </a:rPr>
              <a:t>d</a:t>
            </a:r>
            <a:r>
              <a:rPr sz="1650" spc="50" dirty="0">
                <a:solidFill>
                  <a:srgbClr val="212121"/>
                </a:solidFill>
                <a:latin typeface="Verdana"/>
                <a:cs typeface="Verdana"/>
              </a:rPr>
              <a:t>e</a:t>
            </a:r>
            <a:r>
              <a:rPr sz="1650" spc="110" dirty="0">
                <a:solidFill>
                  <a:srgbClr val="212121"/>
                </a:solidFill>
                <a:latin typeface="Verdana"/>
                <a:cs typeface="Verdana"/>
              </a:rPr>
              <a:t>n</a:t>
            </a:r>
            <a:r>
              <a:rPr sz="1650" spc="50" dirty="0">
                <a:solidFill>
                  <a:srgbClr val="212121"/>
                </a:solidFill>
                <a:latin typeface="Verdana"/>
                <a:cs typeface="Verdana"/>
              </a:rPr>
              <a:t>t</a:t>
            </a:r>
            <a:r>
              <a:rPr sz="1650" spc="-50" dirty="0">
                <a:solidFill>
                  <a:srgbClr val="212121"/>
                </a:solidFill>
                <a:latin typeface="Verdana"/>
                <a:cs typeface="Verdana"/>
              </a:rPr>
              <a:t>s</a:t>
            </a:r>
            <a:endParaRPr sz="1650">
              <a:latin typeface="Verdana"/>
              <a:cs typeface="Verdana"/>
            </a:endParaRPr>
          </a:p>
        </p:txBody>
      </p:sp>
      <p:sp>
        <p:nvSpPr>
          <p:cNvPr id="14" name="object 14"/>
          <p:cNvSpPr txBox="1"/>
          <p:nvPr/>
        </p:nvSpPr>
        <p:spPr>
          <a:xfrm>
            <a:off x="4176813" y="1618058"/>
            <a:ext cx="1537970" cy="558800"/>
          </a:xfrm>
          <a:prstGeom prst="rect">
            <a:avLst/>
          </a:prstGeom>
        </p:spPr>
        <p:txBody>
          <a:bodyPr vert="horz" wrap="square" lIns="0" tIns="12065" rIns="0" bIns="0" rtlCol="0">
            <a:spAutoFit/>
          </a:bodyPr>
          <a:lstStyle/>
          <a:p>
            <a:pPr marL="12700" marR="5080">
              <a:lnSpc>
                <a:spcPct val="106000"/>
              </a:lnSpc>
              <a:spcBef>
                <a:spcPts val="95"/>
              </a:spcBef>
              <a:tabLst>
                <a:tab pos="725170" algn="l"/>
              </a:tabLst>
            </a:pPr>
            <a:r>
              <a:rPr sz="1650" spc="15" dirty="0">
                <a:solidFill>
                  <a:srgbClr val="212121"/>
                </a:solidFill>
                <a:latin typeface="Verdana"/>
                <a:cs typeface="Verdana"/>
              </a:rPr>
              <a:t>a</a:t>
            </a:r>
            <a:r>
              <a:rPr sz="1650" spc="110" dirty="0">
                <a:solidFill>
                  <a:srgbClr val="212121"/>
                </a:solidFill>
                <a:latin typeface="Verdana"/>
                <a:cs typeface="Verdana"/>
              </a:rPr>
              <a:t>n</a:t>
            </a:r>
            <a:r>
              <a:rPr sz="1650" spc="95" dirty="0">
                <a:solidFill>
                  <a:srgbClr val="212121"/>
                </a:solidFill>
                <a:latin typeface="Verdana"/>
                <a:cs typeface="Verdana"/>
              </a:rPr>
              <a:t>d</a:t>
            </a:r>
            <a:r>
              <a:rPr sz="1650" dirty="0">
                <a:solidFill>
                  <a:srgbClr val="212121"/>
                </a:solidFill>
                <a:latin typeface="Verdana"/>
                <a:cs typeface="Verdana"/>
              </a:rPr>
              <a:t>	</a:t>
            </a:r>
            <a:r>
              <a:rPr sz="1650" spc="20" dirty="0">
                <a:solidFill>
                  <a:srgbClr val="212121"/>
                </a:solidFill>
                <a:latin typeface="Verdana"/>
                <a:cs typeface="Verdana"/>
              </a:rPr>
              <a:t>i</a:t>
            </a:r>
            <a:r>
              <a:rPr sz="1650" spc="110" dirty="0">
                <a:solidFill>
                  <a:srgbClr val="212121"/>
                </a:solidFill>
                <a:latin typeface="Verdana"/>
                <a:cs typeface="Verdana"/>
              </a:rPr>
              <a:t>n</a:t>
            </a:r>
            <a:r>
              <a:rPr sz="1650" spc="-85" dirty="0">
                <a:solidFill>
                  <a:srgbClr val="212121"/>
                </a:solidFill>
                <a:latin typeface="Verdana"/>
                <a:cs typeface="Verdana"/>
              </a:rPr>
              <a:t>j</a:t>
            </a:r>
            <a:r>
              <a:rPr sz="1650" spc="100" dirty="0">
                <a:solidFill>
                  <a:srgbClr val="212121"/>
                </a:solidFill>
                <a:latin typeface="Verdana"/>
                <a:cs typeface="Verdana"/>
              </a:rPr>
              <a:t>u</a:t>
            </a:r>
            <a:r>
              <a:rPr sz="1650" spc="-10" dirty="0">
                <a:solidFill>
                  <a:srgbClr val="212121"/>
                </a:solidFill>
                <a:latin typeface="Verdana"/>
                <a:cs typeface="Verdana"/>
              </a:rPr>
              <a:t>r</a:t>
            </a:r>
            <a:r>
              <a:rPr sz="1650" spc="20" dirty="0">
                <a:solidFill>
                  <a:srgbClr val="212121"/>
                </a:solidFill>
                <a:latin typeface="Verdana"/>
                <a:cs typeface="Verdana"/>
              </a:rPr>
              <a:t>i</a:t>
            </a:r>
            <a:r>
              <a:rPr sz="1650" spc="50" dirty="0">
                <a:solidFill>
                  <a:srgbClr val="212121"/>
                </a:solidFill>
                <a:latin typeface="Verdana"/>
                <a:cs typeface="Verdana"/>
              </a:rPr>
              <a:t>e</a:t>
            </a:r>
            <a:r>
              <a:rPr sz="1650" spc="-40" dirty="0">
                <a:solidFill>
                  <a:srgbClr val="212121"/>
                </a:solidFill>
                <a:latin typeface="Verdana"/>
                <a:cs typeface="Verdana"/>
              </a:rPr>
              <a:t>s  </a:t>
            </a:r>
            <a:r>
              <a:rPr sz="1650" spc="50" dirty="0">
                <a:solidFill>
                  <a:srgbClr val="212121"/>
                </a:solidFill>
                <a:latin typeface="Verdana"/>
                <a:cs typeface="Verdana"/>
              </a:rPr>
              <a:t>reported</a:t>
            </a:r>
            <a:endParaRPr sz="1650">
              <a:latin typeface="Verdana"/>
              <a:cs typeface="Verdana"/>
            </a:endParaRPr>
          </a:p>
        </p:txBody>
      </p:sp>
      <p:sp>
        <p:nvSpPr>
          <p:cNvPr id="15" name="object 15"/>
          <p:cNvSpPr txBox="1"/>
          <p:nvPr/>
        </p:nvSpPr>
        <p:spPr>
          <a:xfrm>
            <a:off x="5690602" y="1618058"/>
            <a:ext cx="1454150" cy="558800"/>
          </a:xfrm>
          <a:prstGeom prst="rect">
            <a:avLst/>
          </a:prstGeom>
        </p:spPr>
        <p:txBody>
          <a:bodyPr vert="horz" wrap="square" lIns="0" tIns="12065" rIns="0" bIns="0" rtlCol="0">
            <a:spAutoFit/>
          </a:bodyPr>
          <a:lstStyle/>
          <a:p>
            <a:pPr marL="12700" marR="5080" indent="292735">
              <a:lnSpc>
                <a:spcPct val="106000"/>
              </a:lnSpc>
              <a:spcBef>
                <a:spcPts val="95"/>
              </a:spcBef>
              <a:tabLst>
                <a:tab pos="1166495" algn="l"/>
              </a:tabLst>
            </a:pPr>
            <a:r>
              <a:rPr sz="1650" spc="185" dirty="0">
                <a:solidFill>
                  <a:srgbClr val="212121"/>
                </a:solidFill>
                <a:latin typeface="Verdana"/>
                <a:cs typeface="Verdana"/>
              </a:rPr>
              <a:t>m</a:t>
            </a:r>
            <a:r>
              <a:rPr sz="1650" spc="100" dirty="0">
                <a:solidFill>
                  <a:srgbClr val="212121"/>
                </a:solidFill>
                <a:latin typeface="Verdana"/>
                <a:cs typeface="Verdana"/>
              </a:rPr>
              <a:t>u</a:t>
            </a:r>
            <a:r>
              <a:rPr sz="1650" spc="-20" dirty="0">
                <a:solidFill>
                  <a:srgbClr val="212121"/>
                </a:solidFill>
                <a:latin typeface="Verdana"/>
                <a:cs typeface="Verdana"/>
              </a:rPr>
              <a:t>s</a:t>
            </a:r>
            <a:r>
              <a:rPr sz="1650" spc="20" dirty="0">
                <a:solidFill>
                  <a:srgbClr val="212121"/>
                </a:solidFill>
                <a:latin typeface="Verdana"/>
                <a:cs typeface="Verdana"/>
              </a:rPr>
              <a:t>t</a:t>
            </a:r>
            <a:r>
              <a:rPr sz="1650" dirty="0">
                <a:solidFill>
                  <a:srgbClr val="212121"/>
                </a:solidFill>
                <a:latin typeface="Verdana"/>
                <a:cs typeface="Verdana"/>
              </a:rPr>
              <a:t>	</a:t>
            </a:r>
            <a:r>
              <a:rPr sz="1650" spc="125" dirty="0">
                <a:solidFill>
                  <a:srgbClr val="212121"/>
                </a:solidFill>
                <a:latin typeface="Verdana"/>
                <a:cs typeface="Verdana"/>
              </a:rPr>
              <a:t>b</a:t>
            </a:r>
            <a:r>
              <a:rPr sz="1650" spc="10" dirty="0">
                <a:solidFill>
                  <a:srgbClr val="212121"/>
                </a:solidFill>
                <a:latin typeface="Verdana"/>
                <a:cs typeface="Verdana"/>
              </a:rPr>
              <a:t>e  </a:t>
            </a:r>
            <a:r>
              <a:rPr sz="1650" spc="20" dirty="0">
                <a:solidFill>
                  <a:srgbClr val="212121"/>
                </a:solidFill>
                <a:latin typeface="Verdana"/>
                <a:cs typeface="Verdana"/>
              </a:rPr>
              <a:t>i</a:t>
            </a:r>
            <a:r>
              <a:rPr sz="1650" spc="185" dirty="0">
                <a:solidFill>
                  <a:srgbClr val="212121"/>
                </a:solidFill>
                <a:latin typeface="Verdana"/>
                <a:cs typeface="Verdana"/>
              </a:rPr>
              <a:t>mm</a:t>
            </a:r>
            <a:r>
              <a:rPr sz="1650" spc="50" dirty="0">
                <a:solidFill>
                  <a:srgbClr val="212121"/>
                </a:solidFill>
                <a:latin typeface="Verdana"/>
                <a:cs typeface="Verdana"/>
              </a:rPr>
              <a:t>e</a:t>
            </a:r>
            <a:r>
              <a:rPr sz="1650" spc="125" dirty="0">
                <a:solidFill>
                  <a:srgbClr val="212121"/>
                </a:solidFill>
                <a:latin typeface="Verdana"/>
                <a:cs typeface="Verdana"/>
              </a:rPr>
              <a:t>d</a:t>
            </a:r>
            <a:r>
              <a:rPr sz="1650" spc="20" dirty="0">
                <a:solidFill>
                  <a:srgbClr val="212121"/>
                </a:solidFill>
                <a:latin typeface="Verdana"/>
                <a:cs typeface="Verdana"/>
              </a:rPr>
              <a:t>i</a:t>
            </a:r>
            <a:r>
              <a:rPr sz="1650" spc="15" dirty="0">
                <a:solidFill>
                  <a:srgbClr val="212121"/>
                </a:solidFill>
                <a:latin typeface="Verdana"/>
                <a:cs typeface="Verdana"/>
              </a:rPr>
              <a:t>a</a:t>
            </a:r>
            <a:r>
              <a:rPr sz="1650" spc="50" dirty="0">
                <a:solidFill>
                  <a:srgbClr val="212121"/>
                </a:solidFill>
                <a:latin typeface="Verdana"/>
                <a:cs typeface="Verdana"/>
              </a:rPr>
              <a:t>te</a:t>
            </a:r>
            <a:r>
              <a:rPr sz="1650" spc="20" dirty="0">
                <a:solidFill>
                  <a:srgbClr val="212121"/>
                </a:solidFill>
                <a:latin typeface="Verdana"/>
                <a:cs typeface="Verdana"/>
              </a:rPr>
              <a:t>l</a:t>
            </a:r>
            <a:r>
              <a:rPr sz="1650" spc="-50" dirty="0">
                <a:solidFill>
                  <a:srgbClr val="212121"/>
                </a:solidFill>
                <a:latin typeface="Verdana"/>
                <a:cs typeface="Verdana"/>
              </a:rPr>
              <a:t>y</a:t>
            </a:r>
            <a:r>
              <a:rPr sz="1650" spc="-250" dirty="0">
                <a:solidFill>
                  <a:srgbClr val="212121"/>
                </a:solidFill>
                <a:latin typeface="Verdana"/>
                <a:cs typeface="Verdana"/>
              </a:rPr>
              <a:t>.</a:t>
            </a:r>
            <a:endParaRPr sz="1650">
              <a:latin typeface="Verdana"/>
              <a:cs typeface="Verdana"/>
            </a:endParaRPr>
          </a:p>
        </p:txBody>
      </p:sp>
      <p:sp>
        <p:nvSpPr>
          <p:cNvPr id="16" name="object 16"/>
          <p:cNvSpPr txBox="1"/>
          <p:nvPr/>
        </p:nvSpPr>
        <p:spPr>
          <a:xfrm>
            <a:off x="4176813" y="2151009"/>
            <a:ext cx="2972435" cy="1358265"/>
          </a:xfrm>
          <a:prstGeom prst="rect">
            <a:avLst/>
          </a:prstGeom>
        </p:spPr>
        <p:txBody>
          <a:bodyPr vert="horz" wrap="square" lIns="0" tIns="12065" rIns="0" bIns="0" rtlCol="0">
            <a:spAutoFit/>
          </a:bodyPr>
          <a:lstStyle/>
          <a:p>
            <a:pPr marL="12700" marR="5080" algn="just">
              <a:lnSpc>
                <a:spcPct val="106000"/>
              </a:lnSpc>
              <a:spcBef>
                <a:spcPts val="95"/>
              </a:spcBef>
            </a:pPr>
            <a:r>
              <a:rPr sz="1650" spc="65" dirty="0">
                <a:solidFill>
                  <a:srgbClr val="212121"/>
                </a:solidFill>
                <a:latin typeface="Verdana"/>
                <a:cs typeface="Verdana"/>
              </a:rPr>
              <a:t>Accidents</a:t>
            </a:r>
            <a:r>
              <a:rPr sz="1650" spc="70" dirty="0">
                <a:solidFill>
                  <a:srgbClr val="212121"/>
                </a:solidFill>
                <a:latin typeface="Verdana"/>
                <a:cs typeface="Verdana"/>
              </a:rPr>
              <a:t> </a:t>
            </a:r>
            <a:r>
              <a:rPr sz="1650" spc="75" dirty="0">
                <a:solidFill>
                  <a:srgbClr val="212121"/>
                </a:solidFill>
                <a:latin typeface="Verdana"/>
                <a:cs typeface="Verdana"/>
              </a:rPr>
              <a:t>and</a:t>
            </a:r>
            <a:r>
              <a:rPr sz="1650" spc="80" dirty="0">
                <a:solidFill>
                  <a:srgbClr val="212121"/>
                </a:solidFill>
                <a:latin typeface="Verdana"/>
                <a:cs typeface="Verdana"/>
              </a:rPr>
              <a:t> </a:t>
            </a:r>
            <a:r>
              <a:rPr sz="1650" spc="20" dirty="0">
                <a:solidFill>
                  <a:srgbClr val="212121"/>
                </a:solidFill>
                <a:latin typeface="Verdana"/>
                <a:cs typeface="Verdana"/>
              </a:rPr>
              <a:t>injuries </a:t>
            </a:r>
            <a:r>
              <a:rPr sz="1650" spc="25" dirty="0">
                <a:solidFill>
                  <a:srgbClr val="212121"/>
                </a:solidFill>
                <a:latin typeface="Verdana"/>
                <a:cs typeface="Verdana"/>
              </a:rPr>
              <a:t> </a:t>
            </a:r>
            <a:r>
              <a:rPr sz="1650" spc="70" dirty="0">
                <a:solidFill>
                  <a:srgbClr val="212121"/>
                </a:solidFill>
                <a:latin typeface="Verdana"/>
                <a:cs typeface="Verdana"/>
              </a:rPr>
              <a:t>must be </a:t>
            </a:r>
            <a:r>
              <a:rPr sz="1650" spc="50" dirty="0">
                <a:solidFill>
                  <a:srgbClr val="212121"/>
                </a:solidFill>
                <a:latin typeface="Verdana"/>
                <a:cs typeface="Verdana"/>
              </a:rPr>
              <a:t>reported </a:t>
            </a:r>
            <a:r>
              <a:rPr sz="1650" spc="45" dirty="0">
                <a:solidFill>
                  <a:srgbClr val="212121"/>
                </a:solidFill>
                <a:latin typeface="Verdana"/>
                <a:cs typeface="Verdana"/>
              </a:rPr>
              <a:t>to </a:t>
            </a:r>
            <a:r>
              <a:rPr sz="1650" spc="20" dirty="0">
                <a:solidFill>
                  <a:srgbClr val="212121"/>
                </a:solidFill>
                <a:latin typeface="Verdana"/>
                <a:cs typeface="Verdana"/>
              </a:rPr>
              <a:t>your </a:t>
            </a:r>
            <a:r>
              <a:rPr sz="1650" spc="25" dirty="0">
                <a:solidFill>
                  <a:srgbClr val="212121"/>
                </a:solidFill>
                <a:latin typeface="Verdana"/>
                <a:cs typeface="Verdana"/>
              </a:rPr>
              <a:t> </a:t>
            </a:r>
            <a:r>
              <a:rPr sz="1650" dirty="0">
                <a:solidFill>
                  <a:srgbClr val="212121"/>
                </a:solidFill>
                <a:latin typeface="Verdana"/>
                <a:cs typeface="Verdana"/>
              </a:rPr>
              <a:t>supervisor,</a:t>
            </a:r>
            <a:r>
              <a:rPr sz="1650" spc="5" dirty="0">
                <a:solidFill>
                  <a:srgbClr val="212121"/>
                </a:solidFill>
                <a:latin typeface="Verdana"/>
                <a:cs typeface="Verdana"/>
              </a:rPr>
              <a:t> </a:t>
            </a:r>
            <a:r>
              <a:rPr sz="1650" spc="60" dirty="0">
                <a:solidFill>
                  <a:srgbClr val="212121"/>
                </a:solidFill>
                <a:latin typeface="Verdana"/>
                <a:cs typeface="Verdana"/>
              </a:rPr>
              <a:t>management, </a:t>
            </a:r>
            <a:r>
              <a:rPr sz="1650" spc="-570" dirty="0">
                <a:solidFill>
                  <a:srgbClr val="212121"/>
                </a:solidFill>
                <a:latin typeface="Verdana"/>
                <a:cs typeface="Verdana"/>
              </a:rPr>
              <a:t> </a:t>
            </a:r>
            <a:r>
              <a:rPr sz="1650" spc="15" dirty="0">
                <a:solidFill>
                  <a:srgbClr val="212121"/>
                </a:solidFill>
                <a:latin typeface="Verdana"/>
                <a:cs typeface="Verdana"/>
              </a:rPr>
              <a:t>or</a:t>
            </a:r>
            <a:r>
              <a:rPr sz="1650" spc="20" dirty="0">
                <a:solidFill>
                  <a:srgbClr val="212121"/>
                </a:solidFill>
                <a:latin typeface="Verdana"/>
                <a:cs typeface="Verdana"/>
              </a:rPr>
              <a:t> </a:t>
            </a:r>
            <a:r>
              <a:rPr sz="1650" spc="5" dirty="0">
                <a:solidFill>
                  <a:srgbClr val="212121"/>
                </a:solidFill>
                <a:latin typeface="Verdana"/>
                <a:cs typeface="Verdana"/>
              </a:rPr>
              <a:t>safety</a:t>
            </a:r>
            <a:r>
              <a:rPr sz="1650" spc="10" dirty="0">
                <a:solidFill>
                  <a:srgbClr val="212121"/>
                </a:solidFill>
                <a:latin typeface="Verdana"/>
                <a:cs typeface="Verdana"/>
              </a:rPr>
              <a:t> </a:t>
            </a:r>
            <a:r>
              <a:rPr sz="1650" spc="30" dirty="0">
                <a:solidFill>
                  <a:srgbClr val="212121"/>
                </a:solidFill>
                <a:latin typeface="Verdana"/>
                <a:cs typeface="Verdana"/>
              </a:rPr>
              <a:t>officer </a:t>
            </a:r>
            <a:r>
              <a:rPr sz="1650" spc="-570" dirty="0">
                <a:solidFill>
                  <a:srgbClr val="212121"/>
                </a:solidFill>
                <a:latin typeface="Verdana"/>
                <a:cs typeface="Verdana"/>
              </a:rPr>
              <a:t> </a:t>
            </a:r>
            <a:r>
              <a:rPr sz="1650" spc="35" dirty="0">
                <a:solidFill>
                  <a:srgbClr val="212121"/>
                </a:solidFill>
                <a:latin typeface="Verdana"/>
                <a:cs typeface="Verdana"/>
              </a:rPr>
              <a:t>immediately.</a:t>
            </a:r>
            <a:endParaRPr sz="1650" dirty="0">
              <a:latin typeface="Verdana"/>
              <a:cs typeface="Verdana"/>
            </a:endParaRPr>
          </a:p>
        </p:txBody>
      </p:sp>
      <p:sp>
        <p:nvSpPr>
          <p:cNvPr id="17" name="object 17"/>
          <p:cNvSpPr txBox="1"/>
          <p:nvPr/>
        </p:nvSpPr>
        <p:spPr>
          <a:xfrm>
            <a:off x="5425116" y="3763153"/>
            <a:ext cx="1724025" cy="278765"/>
          </a:xfrm>
          <a:prstGeom prst="rect">
            <a:avLst/>
          </a:prstGeom>
        </p:spPr>
        <p:txBody>
          <a:bodyPr vert="horz" wrap="square" lIns="0" tIns="13970" rIns="0" bIns="0" rtlCol="0">
            <a:spAutoFit/>
          </a:bodyPr>
          <a:lstStyle/>
          <a:p>
            <a:pPr marL="12700">
              <a:lnSpc>
                <a:spcPct val="100000"/>
              </a:lnSpc>
              <a:spcBef>
                <a:spcPts val="110"/>
              </a:spcBef>
              <a:tabLst>
                <a:tab pos="1259840" algn="l"/>
              </a:tabLst>
            </a:pPr>
            <a:r>
              <a:rPr sz="1650" spc="20" dirty="0">
                <a:solidFill>
                  <a:srgbClr val="212121"/>
                </a:solidFill>
                <a:latin typeface="Verdana"/>
                <a:cs typeface="Verdana"/>
              </a:rPr>
              <a:t>i</a:t>
            </a:r>
            <a:r>
              <a:rPr sz="1650" spc="110" dirty="0">
                <a:solidFill>
                  <a:srgbClr val="212121"/>
                </a:solidFill>
                <a:latin typeface="Verdana"/>
                <a:cs typeface="Verdana"/>
              </a:rPr>
              <a:t>n</a:t>
            </a:r>
            <a:r>
              <a:rPr sz="1650" spc="-85" dirty="0">
                <a:solidFill>
                  <a:srgbClr val="212121"/>
                </a:solidFill>
                <a:latin typeface="Verdana"/>
                <a:cs typeface="Verdana"/>
              </a:rPr>
              <a:t>j</a:t>
            </a:r>
            <a:r>
              <a:rPr sz="1650" spc="100" dirty="0">
                <a:solidFill>
                  <a:srgbClr val="212121"/>
                </a:solidFill>
                <a:latin typeface="Verdana"/>
                <a:cs typeface="Verdana"/>
              </a:rPr>
              <a:t>u</a:t>
            </a:r>
            <a:r>
              <a:rPr sz="1650" spc="-10" dirty="0">
                <a:solidFill>
                  <a:srgbClr val="212121"/>
                </a:solidFill>
                <a:latin typeface="Verdana"/>
                <a:cs typeface="Verdana"/>
              </a:rPr>
              <a:t>r</a:t>
            </a:r>
            <a:r>
              <a:rPr sz="1650" spc="20" dirty="0">
                <a:solidFill>
                  <a:srgbClr val="212121"/>
                </a:solidFill>
                <a:latin typeface="Verdana"/>
                <a:cs typeface="Verdana"/>
              </a:rPr>
              <a:t>i</a:t>
            </a:r>
            <a:r>
              <a:rPr sz="1650" spc="50" dirty="0">
                <a:solidFill>
                  <a:srgbClr val="212121"/>
                </a:solidFill>
                <a:latin typeface="Verdana"/>
                <a:cs typeface="Verdana"/>
              </a:rPr>
              <a:t>e</a:t>
            </a:r>
            <a:r>
              <a:rPr sz="1650" spc="-50" dirty="0">
                <a:solidFill>
                  <a:srgbClr val="212121"/>
                </a:solidFill>
                <a:latin typeface="Verdana"/>
                <a:cs typeface="Verdana"/>
              </a:rPr>
              <a:t>s</a:t>
            </a:r>
            <a:r>
              <a:rPr sz="1650" dirty="0">
                <a:solidFill>
                  <a:srgbClr val="212121"/>
                </a:solidFill>
                <a:latin typeface="Verdana"/>
                <a:cs typeface="Verdana"/>
              </a:rPr>
              <a:t>	</a:t>
            </a:r>
            <a:r>
              <a:rPr sz="1650" spc="50" dirty="0">
                <a:solidFill>
                  <a:srgbClr val="212121"/>
                </a:solidFill>
                <a:latin typeface="Verdana"/>
                <a:cs typeface="Verdana"/>
              </a:rPr>
              <a:t>t</a:t>
            </a:r>
            <a:r>
              <a:rPr sz="1650" spc="110" dirty="0">
                <a:solidFill>
                  <a:srgbClr val="212121"/>
                </a:solidFill>
                <a:latin typeface="Verdana"/>
                <a:cs typeface="Verdana"/>
              </a:rPr>
              <a:t>h</a:t>
            </a:r>
            <a:r>
              <a:rPr sz="1650" spc="15" dirty="0">
                <a:solidFill>
                  <a:srgbClr val="212121"/>
                </a:solidFill>
                <a:latin typeface="Verdana"/>
                <a:cs typeface="Verdana"/>
              </a:rPr>
              <a:t>a</a:t>
            </a:r>
            <a:r>
              <a:rPr sz="1650" spc="20" dirty="0">
                <a:solidFill>
                  <a:srgbClr val="212121"/>
                </a:solidFill>
                <a:latin typeface="Verdana"/>
                <a:cs typeface="Verdana"/>
              </a:rPr>
              <a:t>t</a:t>
            </a:r>
            <a:endParaRPr sz="1650">
              <a:latin typeface="Verdana"/>
              <a:cs typeface="Verdana"/>
            </a:endParaRPr>
          </a:p>
        </p:txBody>
      </p:sp>
      <p:sp>
        <p:nvSpPr>
          <p:cNvPr id="18" name="object 18"/>
          <p:cNvSpPr txBox="1"/>
          <p:nvPr/>
        </p:nvSpPr>
        <p:spPr>
          <a:xfrm>
            <a:off x="4176813" y="3749867"/>
            <a:ext cx="900430" cy="824865"/>
          </a:xfrm>
          <a:prstGeom prst="rect">
            <a:avLst/>
          </a:prstGeom>
        </p:spPr>
        <p:txBody>
          <a:bodyPr vert="horz" wrap="square" lIns="0" tIns="12065" rIns="0" bIns="0" rtlCol="0">
            <a:spAutoFit/>
          </a:bodyPr>
          <a:lstStyle/>
          <a:p>
            <a:pPr marL="12700" marR="5080" algn="just">
              <a:lnSpc>
                <a:spcPct val="106000"/>
              </a:lnSpc>
              <a:spcBef>
                <a:spcPts val="95"/>
              </a:spcBef>
            </a:pPr>
            <a:r>
              <a:rPr sz="1650" spc="15" dirty="0">
                <a:solidFill>
                  <a:srgbClr val="212121"/>
                </a:solidFill>
                <a:latin typeface="Verdana"/>
                <a:cs typeface="Verdana"/>
              </a:rPr>
              <a:t>Serious </a:t>
            </a:r>
            <a:r>
              <a:rPr sz="1650" spc="-570" dirty="0">
                <a:solidFill>
                  <a:srgbClr val="212121"/>
                </a:solidFill>
                <a:latin typeface="Verdana"/>
                <a:cs typeface="Verdana"/>
              </a:rPr>
              <a:t> </a:t>
            </a:r>
            <a:r>
              <a:rPr sz="1650" spc="40" dirty="0">
                <a:solidFill>
                  <a:srgbClr val="212121"/>
                </a:solidFill>
                <a:latin typeface="Verdana"/>
                <a:cs typeface="Verdana"/>
              </a:rPr>
              <a:t>require </a:t>
            </a:r>
            <a:r>
              <a:rPr sz="1650" spc="45" dirty="0">
                <a:solidFill>
                  <a:srgbClr val="212121"/>
                </a:solidFill>
                <a:latin typeface="Verdana"/>
                <a:cs typeface="Verdana"/>
              </a:rPr>
              <a:t> </a:t>
            </a:r>
            <a:r>
              <a:rPr sz="1650" spc="185" dirty="0">
                <a:solidFill>
                  <a:srgbClr val="212121"/>
                </a:solidFill>
                <a:latin typeface="Verdana"/>
                <a:cs typeface="Verdana"/>
              </a:rPr>
              <a:t>m</a:t>
            </a:r>
            <a:r>
              <a:rPr sz="1650" spc="50" dirty="0">
                <a:solidFill>
                  <a:srgbClr val="212121"/>
                </a:solidFill>
                <a:latin typeface="Verdana"/>
                <a:cs typeface="Verdana"/>
              </a:rPr>
              <a:t>e</a:t>
            </a:r>
            <a:r>
              <a:rPr sz="1650" spc="125" dirty="0">
                <a:solidFill>
                  <a:srgbClr val="212121"/>
                </a:solidFill>
                <a:latin typeface="Verdana"/>
                <a:cs typeface="Verdana"/>
              </a:rPr>
              <a:t>d</a:t>
            </a:r>
            <a:r>
              <a:rPr sz="1650" spc="20" dirty="0">
                <a:solidFill>
                  <a:srgbClr val="212121"/>
                </a:solidFill>
                <a:latin typeface="Verdana"/>
                <a:cs typeface="Verdana"/>
              </a:rPr>
              <a:t>i</a:t>
            </a:r>
            <a:r>
              <a:rPr sz="1650" spc="105" dirty="0">
                <a:solidFill>
                  <a:srgbClr val="212121"/>
                </a:solidFill>
                <a:latin typeface="Verdana"/>
                <a:cs typeface="Verdana"/>
              </a:rPr>
              <a:t>c</a:t>
            </a:r>
            <a:r>
              <a:rPr sz="1650" spc="15" dirty="0">
                <a:solidFill>
                  <a:srgbClr val="212121"/>
                </a:solidFill>
                <a:latin typeface="Verdana"/>
                <a:cs typeface="Verdana"/>
              </a:rPr>
              <a:t>a</a:t>
            </a:r>
            <a:r>
              <a:rPr sz="1650" spc="-10" dirty="0">
                <a:solidFill>
                  <a:srgbClr val="212121"/>
                </a:solidFill>
                <a:latin typeface="Verdana"/>
                <a:cs typeface="Verdana"/>
              </a:rPr>
              <a:t>l</a:t>
            </a:r>
            <a:endParaRPr sz="1650">
              <a:latin typeface="Verdana"/>
              <a:cs typeface="Verdana"/>
            </a:endParaRPr>
          </a:p>
        </p:txBody>
      </p:sp>
      <p:sp>
        <p:nvSpPr>
          <p:cNvPr id="19" name="object 19"/>
          <p:cNvSpPr txBox="1"/>
          <p:nvPr/>
        </p:nvSpPr>
        <p:spPr>
          <a:xfrm>
            <a:off x="5305084" y="4016343"/>
            <a:ext cx="1840864" cy="558800"/>
          </a:xfrm>
          <a:prstGeom prst="rect">
            <a:avLst/>
          </a:prstGeom>
        </p:spPr>
        <p:txBody>
          <a:bodyPr vert="horz" wrap="square" lIns="0" tIns="12065" rIns="0" bIns="0" rtlCol="0">
            <a:spAutoFit/>
          </a:bodyPr>
          <a:lstStyle/>
          <a:p>
            <a:pPr marL="12700" marR="5080" indent="570865">
              <a:lnSpc>
                <a:spcPct val="106000"/>
              </a:lnSpc>
              <a:spcBef>
                <a:spcPts val="95"/>
              </a:spcBef>
              <a:tabLst>
                <a:tab pos="732790" algn="l"/>
                <a:tab pos="1553210" algn="l"/>
              </a:tabLst>
            </a:pPr>
            <a:r>
              <a:rPr sz="1650" spc="50" dirty="0">
                <a:solidFill>
                  <a:srgbClr val="212121"/>
                </a:solidFill>
                <a:latin typeface="Verdana"/>
                <a:cs typeface="Verdana"/>
              </a:rPr>
              <a:t>e</a:t>
            </a:r>
            <a:r>
              <a:rPr sz="1650" spc="185" dirty="0">
                <a:solidFill>
                  <a:srgbClr val="212121"/>
                </a:solidFill>
                <a:latin typeface="Verdana"/>
                <a:cs typeface="Verdana"/>
              </a:rPr>
              <a:t>m</a:t>
            </a:r>
            <a:r>
              <a:rPr sz="1650" spc="50" dirty="0">
                <a:solidFill>
                  <a:srgbClr val="212121"/>
                </a:solidFill>
                <a:latin typeface="Verdana"/>
                <a:cs typeface="Verdana"/>
              </a:rPr>
              <a:t>e</a:t>
            </a:r>
            <a:r>
              <a:rPr sz="1650" spc="-10" dirty="0">
                <a:solidFill>
                  <a:srgbClr val="212121"/>
                </a:solidFill>
                <a:latin typeface="Verdana"/>
                <a:cs typeface="Verdana"/>
              </a:rPr>
              <a:t>r</a:t>
            </a:r>
            <a:r>
              <a:rPr sz="1650" spc="140" dirty="0">
                <a:solidFill>
                  <a:srgbClr val="212121"/>
                </a:solidFill>
                <a:latin typeface="Verdana"/>
                <a:cs typeface="Verdana"/>
              </a:rPr>
              <a:t>g</a:t>
            </a:r>
            <a:r>
              <a:rPr sz="1650" spc="50" dirty="0">
                <a:solidFill>
                  <a:srgbClr val="212121"/>
                </a:solidFill>
                <a:latin typeface="Verdana"/>
                <a:cs typeface="Verdana"/>
              </a:rPr>
              <a:t>e</a:t>
            </a:r>
            <a:r>
              <a:rPr sz="1650" spc="110" dirty="0">
                <a:solidFill>
                  <a:srgbClr val="212121"/>
                </a:solidFill>
                <a:latin typeface="Verdana"/>
                <a:cs typeface="Verdana"/>
              </a:rPr>
              <a:t>n</a:t>
            </a:r>
            <a:r>
              <a:rPr sz="1650" spc="105" dirty="0">
                <a:solidFill>
                  <a:srgbClr val="212121"/>
                </a:solidFill>
                <a:latin typeface="Verdana"/>
                <a:cs typeface="Verdana"/>
              </a:rPr>
              <a:t>c</a:t>
            </a:r>
            <a:r>
              <a:rPr sz="1650" spc="-60" dirty="0">
                <a:solidFill>
                  <a:srgbClr val="212121"/>
                </a:solidFill>
                <a:latin typeface="Verdana"/>
                <a:cs typeface="Verdana"/>
              </a:rPr>
              <a:t>y  </a:t>
            </a:r>
            <a:r>
              <a:rPr sz="1650" spc="105" dirty="0">
                <a:solidFill>
                  <a:srgbClr val="212121"/>
                </a:solidFill>
                <a:latin typeface="Verdana"/>
                <a:cs typeface="Verdana"/>
              </a:rPr>
              <a:t>c</a:t>
            </a:r>
            <a:r>
              <a:rPr sz="1650" spc="15" dirty="0">
                <a:solidFill>
                  <a:srgbClr val="212121"/>
                </a:solidFill>
                <a:latin typeface="Verdana"/>
                <a:cs typeface="Verdana"/>
              </a:rPr>
              <a:t>a</a:t>
            </a:r>
            <a:r>
              <a:rPr sz="1650" spc="-10" dirty="0">
                <a:solidFill>
                  <a:srgbClr val="212121"/>
                </a:solidFill>
                <a:latin typeface="Verdana"/>
                <a:cs typeface="Verdana"/>
              </a:rPr>
              <a:t>r</a:t>
            </a:r>
            <a:r>
              <a:rPr sz="1650" spc="20" dirty="0">
                <a:solidFill>
                  <a:srgbClr val="212121"/>
                </a:solidFill>
                <a:latin typeface="Verdana"/>
                <a:cs typeface="Verdana"/>
              </a:rPr>
              <a:t>e</a:t>
            </a:r>
            <a:r>
              <a:rPr sz="1650" dirty="0">
                <a:solidFill>
                  <a:srgbClr val="212121"/>
                </a:solidFill>
                <a:latin typeface="Verdana"/>
                <a:cs typeface="Verdana"/>
              </a:rPr>
              <a:t>	</a:t>
            </a:r>
            <a:r>
              <a:rPr sz="1650" spc="185" dirty="0">
                <a:solidFill>
                  <a:srgbClr val="212121"/>
                </a:solidFill>
                <a:latin typeface="Verdana"/>
                <a:cs typeface="Verdana"/>
              </a:rPr>
              <a:t>m</a:t>
            </a:r>
            <a:r>
              <a:rPr sz="1650" spc="100" dirty="0">
                <a:solidFill>
                  <a:srgbClr val="212121"/>
                </a:solidFill>
                <a:latin typeface="Verdana"/>
                <a:cs typeface="Verdana"/>
              </a:rPr>
              <a:t>u</a:t>
            </a:r>
            <a:r>
              <a:rPr sz="1650" spc="-20" dirty="0">
                <a:solidFill>
                  <a:srgbClr val="212121"/>
                </a:solidFill>
                <a:latin typeface="Verdana"/>
                <a:cs typeface="Verdana"/>
              </a:rPr>
              <a:t>s</a:t>
            </a:r>
            <a:r>
              <a:rPr sz="1650" spc="20" dirty="0">
                <a:solidFill>
                  <a:srgbClr val="212121"/>
                </a:solidFill>
                <a:latin typeface="Verdana"/>
                <a:cs typeface="Verdana"/>
              </a:rPr>
              <a:t>t</a:t>
            </a:r>
            <a:r>
              <a:rPr sz="1650" dirty="0">
                <a:solidFill>
                  <a:srgbClr val="212121"/>
                </a:solidFill>
                <a:latin typeface="Verdana"/>
                <a:cs typeface="Verdana"/>
              </a:rPr>
              <a:t>	</a:t>
            </a:r>
            <a:r>
              <a:rPr sz="1650" spc="125" dirty="0">
                <a:solidFill>
                  <a:srgbClr val="212121"/>
                </a:solidFill>
                <a:latin typeface="Verdana"/>
                <a:cs typeface="Verdana"/>
              </a:rPr>
              <a:t>b</a:t>
            </a:r>
            <a:r>
              <a:rPr sz="1650" spc="20" dirty="0">
                <a:solidFill>
                  <a:srgbClr val="212121"/>
                </a:solidFill>
                <a:latin typeface="Verdana"/>
                <a:cs typeface="Verdana"/>
              </a:rPr>
              <a:t>e</a:t>
            </a:r>
            <a:endParaRPr sz="1650">
              <a:latin typeface="Verdana"/>
              <a:cs typeface="Verdana"/>
            </a:endParaRPr>
          </a:p>
        </p:txBody>
      </p:sp>
      <p:sp>
        <p:nvSpPr>
          <p:cNvPr id="20" name="object 20"/>
          <p:cNvSpPr txBox="1"/>
          <p:nvPr/>
        </p:nvSpPr>
        <p:spPr>
          <a:xfrm>
            <a:off x="4176813" y="4549295"/>
            <a:ext cx="2975610" cy="1891030"/>
          </a:xfrm>
          <a:prstGeom prst="rect">
            <a:avLst/>
          </a:prstGeom>
        </p:spPr>
        <p:txBody>
          <a:bodyPr vert="horz" wrap="square" lIns="0" tIns="12065" rIns="0" bIns="0" rtlCol="0">
            <a:spAutoFit/>
          </a:bodyPr>
          <a:lstStyle/>
          <a:p>
            <a:pPr marL="12700" marR="5080" algn="just">
              <a:lnSpc>
                <a:spcPct val="106000"/>
              </a:lnSpc>
              <a:spcBef>
                <a:spcPts val="95"/>
              </a:spcBef>
              <a:tabLst>
                <a:tab pos="2444750" algn="l"/>
              </a:tabLst>
            </a:pPr>
            <a:r>
              <a:rPr sz="1650" spc="50" dirty="0">
                <a:solidFill>
                  <a:srgbClr val="212121"/>
                </a:solidFill>
                <a:latin typeface="Verdana"/>
                <a:cs typeface="Verdana"/>
              </a:rPr>
              <a:t>reported </a:t>
            </a:r>
            <a:r>
              <a:rPr sz="1650" spc="45" dirty="0">
                <a:solidFill>
                  <a:srgbClr val="212121"/>
                </a:solidFill>
                <a:latin typeface="Verdana"/>
                <a:cs typeface="Verdana"/>
              </a:rPr>
              <a:t>to </a:t>
            </a:r>
            <a:r>
              <a:rPr sz="1650" spc="90" dirty="0">
                <a:solidFill>
                  <a:srgbClr val="212121"/>
                </a:solidFill>
                <a:latin typeface="Verdana"/>
                <a:cs typeface="Verdana"/>
              </a:rPr>
              <a:t>management </a:t>
            </a:r>
            <a:r>
              <a:rPr sz="1650" spc="95" dirty="0">
                <a:solidFill>
                  <a:srgbClr val="212121"/>
                </a:solidFill>
                <a:latin typeface="Verdana"/>
                <a:cs typeface="Verdana"/>
              </a:rPr>
              <a:t> </a:t>
            </a:r>
            <a:r>
              <a:rPr sz="1650" spc="20" dirty="0">
                <a:solidFill>
                  <a:srgbClr val="212121"/>
                </a:solidFill>
                <a:latin typeface="Verdana"/>
                <a:cs typeface="Verdana"/>
              </a:rPr>
              <a:t>i</a:t>
            </a:r>
            <a:r>
              <a:rPr sz="1650" spc="185" dirty="0">
                <a:solidFill>
                  <a:srgbClr val="212121"/>
                </a:solidFill>
                <a:latin typeface="Verdana"/>
                <a:cs typeface="Verdana"/>
              </a:rPr>
              <a:t>mm</a:t>
            </a:r>
            <a:r>
              <a:rPr sz="1650" spc="50" dirty="0">
                <a:solidFill>
                  <a:srgbClr val="212121"/>
                </a:solidFill>
                <a:latin typeface="Verdana"/>
                <a:cs typeface="Verdana"/>
              </a:rPr>
              <a:t>e</a:t>
            </a:r>
            <a:r>
              <a:rPr sz="1650" spc="125" dirty="0">
                <a:solidFill>
                  <a:srgbClr val="212121"/>
                </a:solidFill>
                <a:latin typeface="Verdana"/>
                <a:cs typeface="Verdana"/>
              </a:rPr>
              <a:t>d</a:t>
            </a:r>
            <a:r>
              <a:rPr sz="1650" spc="20" dirty="0">
                <a:solidFill>
                  <a:srgbClr val="212121"/>
                </a:solidFill>
                <a:latin typeface="Verdana"/>
                <a:cs typeface="Verdana"/>
              </a:rPr>
              <a:t>i</a:t>
            </a:r>
            <a:r>
              <a:rPr sz="1650" spc="15" dirty="0">
                <a:solidFill>
                  <a:srgbClr val="212121"/>
                </a:solidFill>
                <a:latin typeface="Verdana"/>
                <a:cs typeface="Verdana"/>
              </a:rPr>
              <a:t>a</a:t>
            </a:r>
            <a:r>
              <a:rPr sz="1650" spc="50" dirty="0">
                <a:solidFill>
                  <a:srgbClr val="212121"/>
                </a:solidFill>
                <a:latin typeface="Verdana"/>
                <a:cs typeface="Verdana"/>
              </a:rPr>
              <a:t>te</a:t>
            </a:r>
            <a:r>
              <a:rPr sz="1650" spc="20" dirty="0">
                <a:solidFill>
                  <a:srgbClr val="212121"/>
                </a:solidFill>
                <a:latin typeface="Verdana"/>
                <a:cs typeface="Verdana"/>
              </a:rPr>
              <a:t>l</a:t>
            </a:r>
            <a:r>
              <a:rPr sz="1650" spc="-80" dirty="0">
                <a:solidFill>
                  <a:srgbClr val="212121"/>
                </a:solidFill>
                <a:latin typeface="Verdana"/>
                <a:cs typeface="Verdana"/>
              </a:rPr>
              <a:t>y</a:t>
            </a:r>
            <a:r>
              <a:rPr sz="1650" dirty="0">
                <a:solidFill>
                  <a:srgbClr val="212121"/>
                </a:solidFill>
                <a:latin typeface="Verdana"/>
                <a:cs typeface="Verdana"/>
              </a:rPr>
              <a:t>	</a:t>
            </a:r>
            <a:r>
              <a:rPr sz="1650" spc="15" dirty="0">
                <a:solidFill>
                  <a:srgbClr val="212121"/>
                </a:solidFill>
                <a:latin typeface="Verdana"/>
                <a:cs typeface="Verdana"/>
              </a:rPr>
              <a:t>a</a:t>
            </a:r>
            <a:r>
              <a:rPr sz="1650" spc="10" dirty="0">
                <a:solidFill>
                  <a:srgbClr val="212121"/>
                </a:solidFill>
                <a:latin typeface="Verdana"/>
                <a:cs typeface="Verdana"/>
              </a:rPr>
              <a:t>f</a:t>
            </a:r>
            <a:r>
              <a:rPr sz="1650" spc="50" dirty="0">
                <a:solidFill>
                  <a:srgbClr val="212121"/>
                </a:solidFill>
                <a:latin typeface="Verdana"/>
                <a:cs typeface="Verdana"/>
              </a:rPr>
              <a:t>te</a:t>
            </a:r>
            <a:r>
              <a:rPr sz="1650" spc="-35" dirty="0">
                <a:solidFill>
                  <a:srgbClr val="212121"/>
                </a:solidFill>
                <a:latin typeface="Verdana"/>
                <a:cs typeface="Verdana"/>
              </a:rPr>
              <a:t>r  </a:t>
            </a:r>
            <a:r>
              <a:rPr sz="1650" spc="65" dirty="0">
                <a:solidFill>
                  <a:srgbClr val="212121"/>
                </a:solidFill>
                <a:latin typeface="Verdana"/>
                <a:cs typeface="Verdana"/>
              </a:rPr>
              <a:t>emergency </a:t>
            </a:r>
            <a:r>
              <a:rPr sz="1650" spc="30" dirty="0">
                <a:solidFill>
                  <a:srgbClr val="212121"/>
                </a:solidFill>
                <a:latin typeface="Verdana"/>
                <a:cs typeface="Verdana"/>
              </a:rPr>
              <a:t>care </a:t>
            </a:r>
            <a:r>
              <a:rPr sz="1650" spc="25" dirty="0">
                <a:solidFill>
                  <a:srgbClr val="212121"/>
                </a:solidFill>
                <a:latin typeface="Verdana"/>
                <a:cs typeface="Verdana"/>
              </a:rPr>
              <a:t>has </a:t>
            </a:r>
            <a:r>
              <a:rPr sz="1650" spc="75" dirty="0">
                <a:solidFill>
                  <a:srgbClr val="212121"/>
                </a:solidFill>
                <a:latin typeface="Verdana"/>
                <a:cs typeface="Verdana"/>
              </a:rPr>
              <a:t>been </a:t>
            </a:r>
            <a:r>
              <a:rPr sz="1650" spc="-570" dirty="0">
                <a:solidFill>
                  <a:srgbClr val="212121"/>
                </a:solidFill>
                <a:latin typeface="Verdana"/>
                <a:cs typeface="Verdana"/>
              </a:rPr>
              <a:t> </a:t>
            </a:r>
            <a:r>
              <a:rPr sz="1650" spc="25" dirty="0">
                <a:solidFill>
                  <a:srgbClr val="212121"/>
                </a:solidFill>
                <a:latin typeface="Verdana"/>
                <a:cs typeface="Verdana"/>
              </a:rPr>
              <a:t>provided.</a:t>
            </a:r>
            <a:endParaRPr sz="1650" dirty="0">
              <a:latin typeface="Verdana"/>
              <a:cs typeface="Verdana"/>
            </a:endParaRPr>
          </a:p>
          <a:p>
            <a:pPr>
              <a:lnSpc>
                <a:spcPct val="100000"/>
              </a:lnSpc>
              <a:spcBef>
                <a:spcPts val="30"/>
              </a:spcBef>
            </a:pPr>
            <a:endParaRPr sz="1700" dirty="0">
              <a:latin typeface="Verdana"/>
              <a:cs typeface="Verdana"/>
            </a:endParaRPr>
          </a:p>
          <a:p>
            <a:pPr marL="370840" marR="10795">
              <a:lnSpc>
                <a:spcPct val="106000"/>
              </a:lnSpc>
              <a:tabLst>
                <a:tab pos="849630" algn="l"/>
                <a:tab pos="2108200" algn="l"/>
                <a:tab pos="2681605" algn="l"/>
              </a:tabLst>
            </a:pPr>
            <a:r>
              <a:rPr sz="1650" spc="90" dirty="0">
                <a:solidFill>
                  <a:srgbClr val="212121"/>
                </a:solidFill>
                <a:latin typeface="Verdana"/>
                <a:cs typeface="Verdana"/>
              </a:rPr>
              <a:t>A</a:t>
            </a:r>
            <a:r>
              <a:rPr sz="1650" spc="20" dirty="0">
                <a:solidFill>
                  <a:srgbClr val="212121"/>
                </a:solidFill>
                <a:latin typeface="Verdana"/>
                <a:cs typeface="Verdana"/>
              </a:rPr>
              <a:t>l</a:t>
            </a:r>
            <a:r>
              <a:rPr sz="1650" spc="-10" dirty="0">
                <a:solidFill>
                  <a:srgbClr val="212121"/>
                </a:solidFill>
                <a:latin typeface="Verdana"/>
                <a:cs typeface="Verdana"/>
              </a:rPr>
              <a:t>l</a:t>
            </a:r>
            <a:r>
              <a:rPr sz="1650" dirty="0">
                <a:solidFill>
                  <a:srgbClr val="212121"/>
                </a:solidFill>
                <a:latin typeface="Verdana"/>
                <a:cs typeface="Verdana"/>
              </a:rPr>
              <a:t>	</a:t>
            </a:r>
            <a:r>
              <a:rPr sz="1650" spc="15" dirty="0">
                <a:solidFill>
                  <a:srgbClr val="212121"/>
                </a:solidFill>
                <a:latin typeface="Verdana"/>
                <a:cs typeface="Verdana"/>
              </a:rPr>
              <a:t>a</a:t>
            </a:r>
            <a:r>
              <a:rPr sz="1650" spc="105" dirty="0">
                <a:solidFill>
                  <a:srgbClr val="212121"/>
                </a:solidFill>
                <a:latin typeface="Verdana"/>
                <a:cs typeface="Verdana"/>
              </a:rPr>
              <a:t>cc</a:t>
            </a:r>
            <a:r>
              <a:rPr sz="1650" spc="20" dirty="0">
                <a:solidFill>
                  <a:srgbClr val="212121"/>
                </a:solidFill>
                <a:latin typeface="Verdana"/>
                <a:cs typeface="Verdana"/>
              </a:rPr>
              <a:t>i</a:t>
            </a:r>
            <a:r>
              <a:rPr sz="1650" spc="125" dirty="0">
                <a:solidFill>
                  <a:srgbClr val="212121"/>
                </a:solidFill>
                <a:latin typeface="Verdana"/>
                <a:cs typeface="Verdana"/>
              </a:rPr>
              <a:t>d</a:t>
            </a:r>
            <a:r>
              <a:rPr sz="1650" spc="50" dirty="0">
                <a:solidFill>
                  <a:srgbClr val="212121"/>
                </a:solidFill>
                <a:latin typeface="Verdana"/>
                <a:cs typeface="Verdana"/>
              </a:rPr>
              <a:t>e</a:t>
            </a:r>
            <a:r>
              <a:rPr sz="1650" spc="110" dirty="0">
                <a:solidFill>
                  <a:srgbClr val="212121"/>
                </a:solidFill>
                <a:latin typeface="Verdana"/>
                <a:cs typeface="Verdana"/>
              </a:rPr>
              <a:t>n</a:t>
            </a:r>
            <a:r>
              <a:rPr sz="1650" spc="50" dirty="0">
                <a:solidFill>
                  <a:srgbClr val="212121"/>
                </a:solidFill>
                <a:latin typeface="Verdana"/>
                <a:cs typeface="Verdana"/>
              </a:rPr>
              <a:t>t</a:t>
            </a:r>
            <a:r>
              <a:rPr sz="1650" spc="-50" dirty="0">
                <a:solidFill>
                  <a:srgbClr val="212121"/>
                </a:solidFill>
                <a:latin typeface="Verdana"/>
                <a:cs typeface="Verdana"/>
              </a:rPr>
              <a:t>s</a:t>
            </a:r>
            <a:r>
              <a:rPr sz="1650" dirty="0">
                <a:solidFill>
                  <a:srgbClr val="212121"/>
                </a:solidFill>
                <a:latin typeface="Verdana"/>
                <a:cs typeface="Verdana"/>
              </a:rPr>
              <a:t>	</a:t>
            </a:r>
            <a:r>
              <a:rPr sz="1650" spc="140" dirty="0">
                <a:solidFill>
                  <a:srgbClr val="212121"/>
                </a:solidFill>
                <a:latin typeface="Verdana"/>
                <a:cs typeface="Verdana"/>
              </a:rPr>
              <a:t>w</a:t>
            </a:r>
            <a:r>
              <a:rPr sz="1650" spc="20" dirty="0">
                <a:solidFill>
                  <a:srgbClr val="212121"/>
                </a:solidFill>
                <a:latin typeface="Verdana"/>
                <a:cs typeface="Verdana"/>
              </a:rPr>
              <a:t>il</a:t>
            </a:r>
            <a:r>
              <a:rPr sz="1650" spc="-10" dirty="0">
                <a:solidFill>
                  <a:srgbClr val="212121"/>
                </a:solidFill>
                <a:latin typeface="Verdana"/>
                <a:cs typeface="Verdana"/>
              </a:rPr>
              <a:t>l</a:t>
            </a:r>
            <a:r>
              <a:rPr sz="1650" dirty="0">
                <a:solidFill>
                  <a:srgbClr val="212121"/>
                </a:solidFill>
                <a:latin typeface="Verdana"/>
                <a:cs typeface="Verdana"/>
              </a:rPr>
              <a:t>	</a:t>
            </a:r>
            <a:r>
              <a:rPr sz="1650" spc="125" dirty="0">
                <a:solidFill>
                  <a:srgbClr val="212121"/>
                </a:solidFill>
                <a:latin typeface="Verdana"/>
                <a:cs typeface="Verdana"/>
              </a:rPr>
              <a:t>b</a:t>
            </a:r>
            <a:r>
              <a:rPr sz="1650" spc="10" dirty="0">
                <a:solidFill>
                  <a:srgbClr val="212121"/>
                </a:solidFill>
                <a:latin typeface="Verdana"/>
                <a:cs typeface="Verdana"/>
              </a:rPr>
              <a:t>e  </a:t>
            </a:r>
            <a:r>
              <a:rPr sz="1650" spc="60" dirty="0">
                <a:solidFill>
                  <a:srgbClr val="212121"/>
                </a:solidFill>
                <a:latin typeface="Verdana"/>
                <a:cs typeface="Verdana"/>
              </a:rPr>
              <a:t>thoroughly</a:t>
            </a:r>
            <a:endParaRPr sz="1650" dirty="0">
              <a:latin typeface="Verdana"/>
              <a:cs typeface="Verdana"/>
            </a:endParaRPr>
          </a:p>
        </p:txBody>
      </p:sp>
      <p:grpSp>
        <p:nvGrpSpPr>
          <p:cNvPr id="21" name="object 21"/>
          <p:cNvGrpSpPr/>
          <p:nvPr/>
        </p:nvGrpSpPr>
        <p:grpSpPr>
          <a:xfrm>
            <a:off x="0" y="8876492"/>
            <a:ext cx="7556500" cy="1811655"/>
            <a:chOff x="0" y="8876492"/>
            <a:chExt cx="7556500" cy="1811655"/>
          </a:xfrm>
        </p:grpSpPr>
        <p:sp>
          <p:nvSpPr>
            <p:cNvPr id="22" name="object 22"/>
            <p:cNvSpPr/>
            <p:nvPr/>
          </p:nvSpPr>
          <p:spPr>
            <a:xfrm>
              <a:off x="0" y="8876492"/>
              <a:ext cx="7556500" cy="1811655"/>
            </a:xfrm>
            <a:custGeom>
              <a:avLst/>
              <a:gdLst/>
              <a:ahLst/>
              <a:cxnLst/>
              <a:rect l="l" t="t" r="r" b="b"/>
              <a:pathLst>
                <a:path w="7556500" h="1811654">
                  <a:moveTo>
                    <a:pt x="7555991" y="0"/>
                  </a:moveTo>
                  <a:lnTo>
                    <a:pt x="7555991" y="1811100"/>
                  </a:lnTo>
                  <a:lnTo>
                    <a:pt x="0" y="1811100"/>
                  </a:lnTo>
                  <a:lnTo>
                    <a:pt x="0" y="963295"/>
                  </a:lnTo>
                  <a:lnTo>
                    <a:pt x="7555991" y="0"/>
                  </a:lnTo>
                  <a:close/>
                </a:path>
              </a:pathLst>
            </a:custGeom>
            <a:solidFill>
              <a:srgbClr val="00B050"/>
            </a:solidFill>
          </p:spPr>
          <p:txBody>
            <a:bodyPr wrap="square" lIns="0" tIns="0" rIns="0" bIns="0" rtlCol="0"/>
            <a:lstStyle/>
            <a:p>
              <a:endParaRPr/>
            </a:p>
          </p:txBody>
        </p:sp>
        <p:sp>
          <p:nvSpPr>
            <p:cNvPr id="23" name="object 23"/>
            <p:cNvSpPr/>
            <p:nvPr/>
          </p:nvSpPr>
          <p:spPr>
            <a:xfrm>
              <a:off x="0" y="9051708"/>
              <a:ext cx="7556500" cy="1636395"/>
            </a:xfrm>
            <a:custGeom>
              <a:avLst/>
              <a:gdLst/>
              <a:ahLst/>
              <a:cxnLst/>
              <a:rect l="l" t="t" r="r" b="b"/>
              <a:pathLst>
                <a:path w="7556500" h="1636395">
                  <a:moveTo>
                    <a:pt x="7555991" y="0"/>
                  </a:moveTo>
                  <a:lnTo>
                    <a:pt x="7555991" y="1635885"/>
                  </a:lnTo>
                  <a:lnTo>
                    <a:pt x="0" y="1635885"/>
                  </a:lnTo>
                  <a:lnTo>
                    <a:pt x="0" y="963294"/>
                  </a:lnTo>
                  <a:lnTo>
                    <a:pt x="7555991" y="0"/>
                  </a:lnTo>
                  <a:close/>
                </a:path>
              </a:pathLst>
            </a:custGeom>
            <a:solidFill>
              <a:srgbClr val="92D050"/>
            </a:solidFill>
          </p:spPr>
          <p:txBody>
            <a:bodyPr wrap="square" lIns="0" tIns="0" rIns="0" bIns="0" rtlCol="0"/>
            <a:lstStyle/>
            <a:p>
              <a:endParaRPr dirty="0"/>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grpSp>
        <p:nvGrpSpPr>
          <p:cNvPr id="2" name="object 2"/>
          <p:cNvGrpSpPr/>
          <p:nvPr/>
        </p:nvGrpSpPr>
        <p:grpSpPr>
          <a:xfrm>
            <a:off x="689978" y="0"/>
            <a:ext cx="4730508" cy="9335135"/>
            <a:chOff x="689978" y="0"/>
            <a:chExt cx="4730508" cy="9335135"/>
          </a:xfrm>
        </p:grpSpPr>
        <p:sp>
          <p:nvSpPr>
            <p:cNvPr id="4" name="object 4"/>
            <p:cNvSpPr/>
            <p:nvPr/>
          </p:nvSpPr>
          <p:spPr>
            <a:xfrm>
              <a:off x="974216" y="0"/>
              <a:ext cx="4446270" cy="9335135"/>
            </a:xfrm>
            <a:custGeom>
              <a:avLst/>
              <a:gdLst/>
              <a:ahLst/>
              <a:cxnLst/>
              <a:rect l="l" t="t" r="r" b="b"/>
              <a:pathLst>
                <a:path w="4446270" h="9335135">
                  <a:moveTo>
                    <a:pt x="4445847" y="9334617"/>
                  </a:moveTo>
                  <a:lnTo>
                    <a:pt x="0" y="9334617"/>
                  </a:lnTo>
                  <a:lnTo>
                    <a:pt x="0" y="0"/>
                  </a:lnTo>
                  <a:lnTo>
                    <a:pt x="4445847" y="0"/>
                  </a:lnTo>
                  <a:lnTo>
                    <a:pt x="4445847" y="9334617"/>
                  </a:lnTo>
                  <a:close/>
                </a:path>
              </a:pathLst>
            </a:custGeom>
            <a:solidFill>
              <a:srgbClr val="FD0000">
                <a:alpha val="97648"/>
              </a:srgbClr>
            </a:solidFill>
          </p:spPr>
          <p:txBody>
            <a:bodyPr wrap="square" lIns="0" tIns="0" rIns="0" bIns="0" rtlCol="0"/>
            <a:lstStyle/>
            <a:p>
              <a:endParaRPr/>
            </a:p>
          </p:txBody>
        </p:sp>
        <p:sp>
          <p:nvSpPr>
            <p:cNvPr id="5" name="object 5"/>
            <p:cNvSpPr/>
            <p:nvPr/>
          </p:nvSpPr>
          <p:spPr>
            <a:xfrm>
              <a:off x="689978" y="8040"/>
              <a:ext cx="4552950" cy="9175115"/>
            </a:xfrm>
            <a:custGeom>
              <a:avLst/>
              <a:gdLst/>
              <a:ahLst/>
              <a:cxnLst/>
              <a:rect l="l" t="t" r="r" b="b"/>
              <a:pathLst>
                <a:path w="4552950" h="9175115">
                  <a:moveTo>
                    <a:pt x="4552811" y="9174604"/>
                  </a:moveTo>
                  <a:lnTo>
                    <a:pt x="0" y="9174604"/>
                  </a:lnTo>
                  <a:lnTo>
                    <a:pt x="0" y="0"/>
                  </a:lnTo>
                  <a:lnTo>
                    <a:pt x="4552811" y="0"/>
                  </a:lnTo>
                  <a:lnTo>
                    <a:pt x="4552811" y="9174604"/>
                  </a:lnTo>
                  <a:close/>
                </a:path>
              </a:pathLst>
            </a:custGeom>
            <a:solidFill>
              <a:srgbClr val="FFFFFF">
                <a:alpha val="97648"/>
              </a:srgbClr>
            </a:solidFill>
          </p:spPr>
          <p:txBody>
            <a:bodyPr wrap="square" lIns="0" tIns="0" rIns="0" bIns="0" rtlCol="0"/>
            <a:lstStyle/>
            <a:p>
              <a:endParaRPr/>
            </a:p>
          </p:txBody>
        </p:sp>
      </p:grpSp>
      <p:sp>
        <p:nvSpPr>
          <p:cNvPr id="6" name="object 6"/>
          <p:cNvSpPr txBox="1"/>
          <p:nvPr/>
        </p:nvSpPr>
        <p:spPr>
          <a:xfrm>
            <a:off x="1060181" y="1862107"/>
            <a:ext cx="3802379" cy="6720428"/>
          </a:xfrm>
          <a:prstGeom prst="rect">
            <a:avLst/>
          </a:prstGeom>
        </p:spPr>
        <p:txBody>
          <a:bodyPr vert="horz" wrap="square" lIns="0" tIns="29209" rIns="0" bIns="0" rtlCol="0">
            <a:spAutoFit/>
          </a:bodyPr>
          <a:lstStyle/>
          <a:p>
            <a:pPr marL="18415" algn="just">
              <a:lnSpc>
                <a:spcPct val="100000"/>
              </a:lnSpc>
              <a:spcBef>
                <a:spcPts val="229"/>
              </a:spcBef>
            </a:pPr>
            <a:r>
              <a:rPr sz="1700" b="1" spc="-20" dirty="0">
                <a:solidFill>
                  <a:srgbClr val="212121"/>
                </a:solidFill>
                <a:latin typeface="Tahoma"/>
                <a:cs typeface="Tahoma"/>
              </a:rPr>
              <a:t>"</a:t>
            </a:r>
            <a:r>
              <a:rPr sz="1700" b="1" spc="-275" dirty="0">
                <a:solidFill>
                  <a:srgbClr val="212121"/>
                </a:solidFill>
                <a:latin typeface="Tahoma"/>
                <a:cs typeface="Tahoma"/>
              </a:rPr>
              <a:t> </a:t>
            </a:r>
            <a:r>
              <a:rPr sz="1700" b="1" spc="-85" dirty="0">
                <a:solidFill>
                  <a:srgbClr val="212121"/>
                </a:solidFill>
                <a:latin typeface="Tahoma"/>
                <a:cs typeface="Tahoma"/>
              </a:rPr>
              <a:t>E</a:t>
            </a:r>
            <a:r>
              <a:rPr sz="1700" b="1" spc="-275" dirty="0">
                <a:solidFill>
                  <a:srgbClr val="212121"/>
                </a:solidFill>
                <a:latin typeface="Tahoma"/>
                <a:cs typeface="Tahoma"/>
              </a:rPr>
              <a:t> </a:t>
            </a:r>
            <a:r>
              <a:rPr sz="1700" b="1" spc="-45" dirty="0">
                <a:solidFill>
                  <a:srgbClr val="212121"/>
                </a:solidFill>
                <a:latin typeface="Tahoma"/>
                <a:cs typeface="Tahoma"/>
              </a:rPr>
              <a:t>F</a:t>
            </a:r>
            <a:r>
              <a:rPr sz="1700" b="1" spc="-275" dirty="0">
                <a:solidFill>
                  <a:srgbClr val="212121"/>
                </a:solidFill>
                <a:latin typeface="Tahoma"/>
                <a:cs typeface="Tahoma"/>
              </a:rPr>
              <a:t> </a:t>
            </a:r>
            <a:r>
              <a:rPr sz="1700" b="1" spc="-45" dirty="0">
                <a:solidFill>
                  <a:srgbClr val="212121"/>
                </a:solidFill>
                <a:latin typeface="Tahoma"/>
                <a:cs typeface="Tahoma"/>
              </a:rPr>
              <a:t>F</a:t>
            </a:r>
            <a:r>
              <a:rPr sz="1700" b="1" spc="-275" dirty="0">
                <a:solidFill>
                  <a:srgbClr val="212121"/>
                </a:solidFill>
                <a:latin typeface="Tahoma"/>
                <a:cs typeface="Tahoma"/>
              </a:rPr>
              <a:t> </a:t>
            </a:r>
            <a:r>
              <a:rPr sz="1700" b="1" spc="-85" dirty="0">
                <a:solidFill>
                  <a:srgbClr val="212121"/>
                </a:solidFill>
                <a:latin typeface="Tahoma"/>
                <a:cs typeface="Tahoma"/>
              </a:rPr>
              <a:t>E</a:t>
            </a:r>
            <a:r>
              <a:rPr sz="1700" b="1" spc="-275" dirty="0">
                <a:solidFill>
                  <a:srgbClr val="212121"/>
                </a:solidFill>
                <a:latin typeface="Tahoma"/>
                <a:cs typeface="Tahoma"/>
              </a:rPr>
              <a:t> </a:t>
            </a:r>
            <a:r>
              <a:rPr sz="1700" b="1" spc="-40" dirty="0">
                <a:solidFill>
                  <a:srgbClr val="212121"/>
                </a:solidFill>
                <a:latin typeface="Tahoma"/>
                <a:cs typeface="Tahoma"/>
              </a:rPr>
              <a:t>C</a:t>
            </a:r>
            <a:r>
              <a:rPr sz="1700" b="1" spc="-275" dirty="0">
                <a:solidFill>
                  <a:srgbClr val="212121"/>
                </a:solidFill>
                <a:latin typeface="Tahoma"/>
                <a:cs typeface="Tahoma"/>
              </a:rPr>
              <a:t> </a:t>
            </a:r>
            <a:r>
              <a:rPr sz="1700" b="1" spc="-45" dirty="0">
                <a:solidFill>
                  <a:srgbClr val="212121"/>
                </a:solidFill>
                <a:latin typeface="Tahoma"/>
                <a:cs typeface="Tahoma"/>
              </a:rPr>
              <a:t>T</a:t>
            </a:r>
            <a:r>
              <a:rPr sz="1700" b="1" spc="-275" dirty="0">
                <a:solidFill>
                  <a:srgbClr val="212121"/>
                </a:solidFill>
                <a:latin typeface="Tahoma"/>
                <a:cs typeface="Tahoma"/>
              </a:rPr>
              <a:t> </a:t>
            </a:r>
            <a:r>
              <a:rPr sz="1700" b="1" spc="-254" dirty="0">
                <a:solidFill>
                  <a:srgbClr val="212121"/>
                </a:solidFill>
                <a:latin typeface="Tahoma"/>
                <a:cs typeface="Tahoma"/>
              </a:rPr>
              <a:t>I</a:t>
            </a:r>
            <a:r>
              <a:rPr sz="1700" b="1" spc="-275" dirty="0">
                <a:solidFill>
                  <a:srgbClr val="212121"/>
                </a:solidFill>
                <a:latin typeface="Tahoma"/>
                <a:cs typeface="Tahoma"/>
              </a:rPr>
              <a:t> </a:t>
            </a:r>
            <a:r>
              <a:rPr sz="1700" b="1" spc="-30" dirty="0">
                <a:solidFill>
                  <a:srgbClr val="212121"/>
                </a:solidFill>
                <a:latin typeface="Tahoma"/>
                <a:cs typeface="Tahoma"/>
              </a:rPr>
              <a:t>V</a:t>
            </a:r>
            <a:r>
              <a:rPr sz="1700" b="1" spc="-275" dirty="0">
                <a:solidFill>
                  <a:srgbClr val="212121"/>
                </a:solidFill>
                <a:latin typeface="Tahoma"/>
                <a:cs typeface="Tahoma"/>
              </a:rPr>
              <a:t> </a:t>
            </a:r>
            <a:r>
              <a:rPr sz="1700" b="1" spc="-85" dirty="0">
                <a:solidFill>
                  <a:srgbClr val="212121"/>
                </a:solidFill>
                <a:latin typeface="Tahoma"/>
                <a:cs typeface="Tahoma"/>
              </a:rPr>
              <a:t>E</a:t>
            </a:r>
            <a:r>
              <a:rPr sz="1700" b="1" spc="-275" dirty="0">
                <a:solidFill>
                  <a:srgbClr val="212121"/>
                </a:solidFill>
                <a:latin typeface="Tahoma"/>
                <a:cs typeface="Tahoma"/>
              </a:rPr>
              <a:t> </a:t>
            </a:r>
            <a:r>
              <a:rPr sz="1700" b="1" spc="-5" dirty="0">
                <a:solidFill>
                  <a:srgbClr val="212121"/>
                </a:solidFill>
                <a:latin typeface="Tahoma"/>
                <a:cs typeface="Tahoma"/>
              </a:rPr>
              <a:t>L</a:t>
            </a:r>
            <a:r>
              <a:rPr sz="1700" b="1" spc="-275" dirty="0">
                <a:solidFill>
                  <a:srgbClr val="212121"/>
                </a:solidFill>
                <a:latin typeface="Tahoma"/>
                <a:cs typeface="Tahoma"/>
              </a:rPr>
              <a:t> </a:t>
            </a:r>
            <a:r>
              <a:rPr sz="1700" b="1" spc="-70" dirty="0">
                <a:solidFill>
                  <a:srgbClr val="212121"/>
                </a:solidFill>
                <a:latin typeface="Tahoma"/>
                <a:cs typeface="Tahoma"/>
              </a:rPr>
              <a:t>Y</a:t>
            </a:r>
            <a:r>
              <a:rPr sz="1700" b="1" dirty="0">
                <a:solidFill>
                  <a:srgbClr val="212121"/>
                </a:solidFill>
                <a:latin typeface="Tahoma"/>
                <a:cs typeface="Tahoma"/>
              </a:rPr>
              <a:t> </a:t>
            </a:r>
            <a:r>
              <a:rPr sz="1700" b="1" spc="-105" dirty="0">
                <a:solidFill>
                  <a:srgbClr val="212121"/>
                </a:solidFill>
                <a:latin typeface="Tahoma"/>
                <a:cs typeface="Tahoma"/>
              </a:rPr>
              <a:t> </a:t>
            </a:r>
            <a:r>
              <a:rPr sz="1700" b="1" spc="-45" dirty="0">
                <a:solidFill>
                  <a:srgbClr val="212121"/>
                </a:solidFill>
                <a:latin typeface="Tahoma"/>
                <a:cs typeface="Tahoma"/>
              </a:rPr>
              <a:t>T</a:t>
            </a:r>
            <a:r>
              <a:rPr sz="1700" b="1" spc="-275" dirty="0">
                <a:solidFill>
                  <a:srgbClr val="212121"/>
                </a:solidFill>
                <a:latin typeface="Tahoma"/>
                <a:cs typeface="Tahoma"/>
              </a:rPr>
              <a:t> </a:t>
            </a:r>
            <a:r>
              <a:rPr sz="1700" b="1" spc="60" dirty="0">
                <a:solidFill>
                  <a:srgbClr val="212121"/>
                </a:solidFill>
                <a:latin typeface="Tahoma"/>
                <a:cs typeface="Tahoma"/>
              </a:rPr>
              <a:t>O</a:t>
            </a:r>
            <a:r>
              <a:rPr sz="1700" b="1" dirty="0">
                <a:solidFill>
                  <a:srgbClr val="212121"/>
                </a:solidFill>
                <a:latin typeface="Tahoma"/>
                <a:cs typeface="Tahoma"/>
              </a:rPr>
              <a:t> </a:t>
            </a:r>
            <a:r>
              <a:rPr sz="1700" b="1" spc="-105" dirty="0">
                <a:solidFill>
                  <a:srgbClr val="212121"/>
                </a:solidFill>
                <a:latin typeface="Tahoma"/>
                <a:cs typeface="Tahoma"/>
              </a:rPr>
              <a:t> </a:t>
            </a:r>
            <a:r>
              <a:rPr sz="1700" b="1" spc="-45" dirty="0">
                <a:solidFill>
                  <a:srgbClr val="212121"/>
                </a:solidFill>
                <a:latin typeface="Tahoma"/>
                <a:cs typeface="Tahoma"/>
              </a:rPr>
              <a:t>T</a:t>
            </a:r>
            <a:r>
              <a:rPr sz="1700" b="1" spc="-275" dirty="0">
                <a:solidFill>
                  <a:srgbClr val="212121"/>
                </a:solidFill>
                <a:latin typeface="Tahoma"/>
                <a:cs typeface="Tahoma"/>
              </a:rPr>
              <a:t> </a:t>
            </a:r>
            <a:r>
              <a:rPr sz="1700" b="1" spc="15" dirty="0">
                <a:solidFill>
                  <a:srgbClr val="212121"/>
                </a:solidFill>
                <a:latin typeface="Tahoma"/>
                <a:cs typeface="Tahoma"/>
              </a:rPr>
              <a:t>H</a:t>
            </a:r>
            <a:r>
              <a:rPr sz="1700" b="1" spc="-275" dirty="0">
                <a:solidFill>
                  <a:srgbClr val="212121"/>
                </a:solidFill>
                <a:latin typeface="Tahoma"/>
                <a:cs typeface="Tahoma"/>
              </a:rPr>
              <a:t> </a:t>
            </a:r>
            <a:r>
              <a:rPr sz="1700" b="1" spc="-85" dirty="0">
                <a:solidFill>
                  <a:srgbClr val="212121"/>
                </a:solidFill>
                <a:latin typeface="Tahoma"/>
                <a:cs typeface="Tahoma"/>
              </a:rPr>
              <a:t>E</a:t>
            </a:r>
            <a:endParaRPr sz="1700" dirty="0">
              <a:latin typeface="Tahoma"/>
              <a:cs typeface="Tahoma"/>
            </a:endParaRPr>
          </a:p>
          <a:p>
            <a:pPr marL="18415" marR="34925" algn="just">
              <a:lnSpc>
                <a:spcPct val="106500"/>
              </a:lnSpc>
            </a:pPr>
            <a:r>
              <a:rPr sz="1700" b="1" spc="-100" dirty="0">
                <a:solidFill>
                  <a:srgbClr val="212121"/>
                </a:solidFill>
                <a:latin typeface="Tahoma"/>
                <a:cs typeface="Tahoma"/>
              </a:rPr>
              <a:t>R</a:t>
            </a:r>
            <a:r>
              <a:rPr sz="1700" b="1" spc="-275" dirty="0">
                <a:solidFill>
                  <a:srgbClr val="212121"/>
                </a:solidFill>
                <a:latin typeface="Tahoma"/>
                <a:cs typeface="Tahoma"/>
              </a:rPr>
              <a:t> </a:t>
            </a:r>
            <a:r>
              <a:rPr sz="1700" b="1" spc="-85" dirty="0">
                <a:solidFill>
                  <a:srgbClr val="212121"/>
                </a:solidFill>
                <a:latin typeface="Tahoma"/>
                <a:cs typeface="Tahoma"/>
              </a:rPr>
              <a:t>E</a:t>
            </a:r>
            <a:r>
              <a:rPr sz="1700" b="1" spc="-275" dirty="0">
                <a:solidFill>
                  <a:srgbClr val="212121"/>
                </a:solidFill>
                <a:latin typeface="Tahoma"/>
                <a:cs typeface="Tahoma"/>
              </a:rPr>
              <a:t> </a:t>
            </a:r>
            <a:r>
              <a:rPr sz="1700" b="1" spc="-30" dirty="0">
                <a:solidFill>
                  <a:srgbClr val="212121"/>
                </a:solidFill>
                <a:latin typeface="Tahoma"/>
                <a:cs typeface="Tahoma"/>
              </a:rPr>
              <a:t>V</a:t>
            </a:r>
            <a:r>
              <a:rPr sz="1700" b="1" spc="-275" dirty="0">
                <a:solidFill>
                  <a:srgbClr val="212121"/>
                </a:solidFill>
                <a:latin typeface="Tahoma"/>
                <a:cs typeface="Tahoma"/>
              </a:rPr>
              <a:t> </a:t>
            </a:r>
            <a:r>
              <a:rPr sz="1700" b="1" spc="-254" dirty="0">
                <a:solidFill>
                  <a:srgbClr val="212121"/>
                </a:solidFill>
                <a:latin typeface="Tahoma"/>
                <a:cs typeface="Tahoma"/>
              </a:rPr>
              <a:t>I</a:t>
            </a:r>
            <a:r>
              <a:rPr sz="1700" b="1" spc="-275" dirty="0">
                <a:solidFill>
                  <a:srgbClr val="212121"/>
                </a:solidFill>
                <a:latin typeface="Tahoma"/>
                <a:cs typeface="Tahoma"/>
              </a:rPr>
              <a:t> </a:t>
            </a:r>
            <a:r>
              <a:rPr sz="1700" b="1" spc="-30" dirty="0">
                <a:solidFill>
                  <a:srgbClr val="212121"/>
                </a:solidFill>
                <a:latin typeface="Tahoma"/>
                <a:cs typeface="Tahoma"/>
              </a:rPr>
              <a:t>V</a:t>
            </a:r>
            <a:r>
              <a:rPr sz="1700" b="1" spc="-275" dirty="0">
                <a:solidFill>
                  <a:srgbClr val="212121"/>
                </a:solidFill>
                <a:latin typeface="Tahoma"/>
                <a:cs typeface="Tahoma"/>
              </a:rPr>
              <a:t> </a:t>
            </a:r>
            <a:r>
              <a:rPr sz="1700" b="1" spc="20" dirty="0">
                <a:solidFill>
                  <a:srgbClr val="212121"/>
                </a:solidFill>
                <a:latin typeface="Tahoma"/>
                <a:cs typeface="Tahoma"/>
              </a:rPr>
              <a:t>A</a:t>
            </a:r>
            <a:r>
              <a:rPr sz="1700" b="1" spc="-275" dirty="0">
                <a:solidFill>
                  <a:srgbClr val="212121"/>
                </a:solidFill>
                <a:latin typeface="Tahoma"/>
                <a:cs typeface="Tahoma"/>
              </a:rPr>
              <a:t> </a:t>
            </a:r>
            <a:r>
              <a:rPr sz="1700" b="1" spc="-5" dirty="0">
                <a:solidFill>
                  <a:srgbClr val="212121"/>
                </a:solidFill>
                <a:latin typeface="Tahoma"/>
                <a:cs typeface="Tahoma"/>
              </a:rPr>
              <a:t>L</a:t>
            </a:r>
            <a:r>
              <a:rPr sz="1700" b="1" dirty="0">
                <a:solidFill>
                  <a:srgbClr val="212121"/>
                </a:solidFill>
                <a:latin typeface="Tahoma"/>
                <a:cs typeface="Tahoma"/>
              </a:rPr>
              <a:t> </a:t>
            </a:r>
            <a:r>
              <a:rPr sz="1700" b="1" spc="-105" dirty="0">
                <a:solidFill>
                  <a:srgbClr val="212121"/>
                </a:solidFill>
                <a:latin typeface="Tahoma"/>
                <a:cs typeface="Tahoma"/>
              </a:rPr>
              <a:t> </a:t>
            </a:r>
            <a:r>
              <a:rPr sz="1700" b="1" spc="20" dirty="0">
                <a:solidFill>
                  <a:srgbClr val="212121"/>
                </a:solidFill>
                <a:latin typeface="Tahoma"/>
                <a:cs typeface="Tahoma"/>
              </a:rPr>
              <a:t>A</a:t>
            </a:r>
            <a:r>
              <a:rPr sz="1700" b="1" spc="-275" dirty="0">
                <a:solidFill>
                  <a:srgbClr val="212121"/>
                </a:solidFill>
                <a:latin typeface="Tahoma"/>
                <a:cs typeface="Tahoma"/>
              </a:rPr>
              <a:t> </a:t>
            </a:r>
            <a:r>
              <a:rPr sz="1700" b="1" spc="305" dirty="0">
                <a:solidFill>
                  <a:srgbClr val="212121"/>
                </a:solidFill>
                <a:latin typeface="Tahoma"/>
                <a:cs typeface="Tahoma"/>
              </a:rPr>
              <a:t>N</a:t>
            </a:r>
            <a:r>
              <a:rPr sz="1700" b="1" spc="-15" dirty="0">
                <a:solidFill>
                  <a:srgbClr val="212121"/>
                </a:solidFill>
                <a:latin typeface="Tahoma"/>
                <a:cs typeface="Tahoma"/>
              </a:rPr>
              <a:t>D</a:t>
            </a:r>
            <a:r>
              <a:rPr sz="1700" b="1" dirty="0">
                <a:solidFill>
                  <a:srgbClr val="212121"/>
                </a:solidFill>
                <a:latin typeface="Tahoma"/>
                <a:cs typeface="Tahoma"/>
              </a:rPr>
              <a:t> </a:t>
            </a:r>
            <a:r>
              <a:rPr sz="1700" b="1" spc="-105" dirty="0">
                <a:solidFill>
                  <a:srgbClr val="212121"/>
                </a:solidFill>
                <a:latin typeface="Tahoma"/>
                <a:cs typeface="Tahoma"/>
              </a:rPr>
              <a:t> </a:t>
            </a:r>
            <a:r>
              <a:rPr sz="1700" b="1" spc="-15" dirty="0">
                <a:solidFill>
                  <a:srgbClr val="212121"/>
                </a:solidFill>
                <a:latin typeface="Tahoma"/>
                <a:cs typeface="Tahoma"/>
              </a:rPr>
              <a:t>D</a:t>
            </a:r>
            <a:r>
              <a:rPr sz="1700" b="1" spc="-275" dirty="0">
                <a:solidFill>
                  <a:srgbClr val="212121"/>
                </a:solidFill>
                <a:latin typeface="Tahoma"/>
                <a:cs typeface="Tahoma"/>
              </a:rPr>
              <a:t> </a:t>
            </a:r>
            <a:r>
              <a:rPr sz="1700" b="1" spc="-85" dirty="0">
                <a:solidFill>
                  <a:srgbClr val="212121"/>
                </a:solidFill>
                <a:latin typeface="Tahoma"/>
                <a:cs typeface="Tahoma"/>
              </a:rPr>
              <a:t>E</a:t>
            </a:r>
            <a:r>
              <a:rPr sz="1700" b="1" spc="-275" dirty="0">
                <a:solidFill>
                  <a:srgbClr val="212121"/>
                </a:solidFill>
                <a:latin typeface="Tahoma"/>
                <a:cs typeface="Tahoma"/>
              </a:rPr>
              <a:t> </a:t>
            </a:r>
            <a:r>
              <a:rPr sz="1700" b="1" spc="-30" dirty="0">
                <a:solidFill>
                  <a:srgbClr val="212121"/>
                </a:solidFill>
                <a:latin typeface="Tahoma"/>
                <a:cs typeface="Tahoma"/>
              </a:rPr>
              <a:t>V</a:t>
            </a:r>
            <a:r>
              <a:rPr sz="1700" b="1" spc="-275" dirty="0">
                <a:solidFill>
                  <a:srgbClr val="212121"/>
                </a:solidFill>
                <a:latin typeface="Tahoma"/>
                <a:cs typeface="Tahoma"/>
              </a:rPr>
              <a:t> </a:t>
            </a:r>
            <a:r>
              <a:rPr sz="1700" b="1" spc="-85" dirty="0">
                <a:solidFill>
                  <a:srgbClr val="212121"/>
                </a:solidFill>
                <a:latin typeface="Tahoma"/>
                <a:cs typeface="Tahoma"/>
              </a:rPr>
              <a:t>E</a:t>
            </a:r>
            <a:r>
              <a:rPr sz="1700" b="1" spc="-275" dirty="0">
                <a:solidFill>
                  <a:srgbClr val="212121"/>
                </a:solidFill>
                <a:latin typeface="Tahoma"/>
                <a:cs typeface="Tahoma"/>
              </a:rPr>
              <a:t> </a:t>
            </a:r>
            <a:r>
              <a:rPr sz="1700" b="1" spc="-5" dirty="0">
                <a:solidFill>
                  <a:srgbClr val="212121"/>
                </a:solidFill>
                <a:latin typeface="Tahoma"/>
                <a:cs typeface="Tahoma"/>
              </a:rPr>
              <a:t>L</a:t>
            </a:r>
            <a:r>
              <a:rPr sz="1700" b="1" spc="-275" dirty="0">
                <a:solidFill>
                  <a:srgbClr val="212121"/>
                </a:solidFill>
                <a:latin typeface="Tahoma"/>
                <a:cs typeface="Tahoma"/>
              </a:rPr>
              <a:t> </a:t>
            </a:r>
            <a:r>
              <a:rPr sz="1700" b="1" spc="60" dirty="0">
                <a:solidFill>
                  <a:srgbClr val="212121"/>
                </a:solidFill>
                <a:latin typeface="Tahoma"/>
                <a:cs typeface="Tahoma"/>
              </a:rPr>
              <a:t>O</a:t>
            </a:r>
            <a:r>
              <a:rPr sz="1700" b="1" spc="-275" dirty="0">
                <a:solidFill>
                  <a:srgbClr val="212121"/>
                </a:solidFill>
                <a:latin typeface="Tahoma"/>
                <a:cs typeface="Tahoma"/>
              </a:rPr>
              <a:t> </a:t>
            </a:r>
            <a:r>
              <a:rPr sz="1700" b="1" spc="-40" dirty="0">
                <a:solidFill>
                  <a:srgbClr val="212121"/>
                </a:solidFill>
                <a:latin typeface="Tahoma"/>
                <a:cs typeface="Tahoma"/>
              </a:rPr>
              <a:t>P</a:t>
            </a:r>
            <a:r>
              <a:rPr sz="1700" b="1" spc="-275" dirty="0">
                <a:solidFill>
                  <a:srgbClr val="212121"/>
                </a:solidFill>
                <a:latin typeface="Tahoma"/>
                <a:cs typeface="Tahoma"/>
              </a:rPr>
              <a:t> </a:t>
            </a:r>
            <a:r>
              <a:rPr sz="1700" b="1" spc="320" dirty="0">
                <a:solidFill>
                  <a:srgbClr val="212121"/>
                </a:solidFill>
                <a:latin typeface="Tahoma"/>
                <a:cs typeface="Tahoma"/>
              </a:rPr>
              <a:t>M</a:t>
            </a:r>
            <a:r>
              <a:rPr sz="1700" b="1" spc="-85" dirty="0">
                <a:solidFill>
                  <a:srgbClr val="212121"/>
                </a:solidFill>
                <a:latin typeface="Tahoma"/>
                <a:cs typeface="Tahoma"/>
              </a:rPr>
              <a:t>E</a:t>
            </a:r>
            <a:r>
              <a:rPr sz="1700" b="1" spc="-275" dirty="0">
                <a:solidFill>
                  <a:srgbClr val="212121"/>
                </a:solidFill>
                <a:latin typeface="Tahoma"/>
                <a:cs typeface="Tahoma"/>
              </a:rPr>
              <a:t> </a:t>
            </a:r>
            <a:r>
              <a:rPr sz="1700" b="1" spc="305" dirty="0">
                <a:solidFill>
                  <a:srgbClr val="212121"/>
                </a:solidFill>
                <a:latin typeface="Tahoma"/>
                <a:cs typeface="Tahoma"/>
              </a:rPr>
              <a:t>N</a:t>
            </a:r>
            <a:r>
              <a:rPr sz="1700" b="1" spc="-30" dirty="0">
                <a:solidFill>
                  <a:srgbClr val="212121"/>
                </a:solidFill>
                <a:latin typeface="Tahoma"/>
                <a:cs typeface="Tahoma"/>
              </a:rPr>
              <a:t>T  </a:t>
            </a:r>
            <a:r>
              <a:rPr sz="1700" b="1" spc="60" dirty="0">
                <a:solidFill>
                  <a:srgbClr val="212121"/>
                </a:solidFill>
                <a:latin typeface="Tahoma"/>
                <a:cs typeface="Tahoma"/>
              </a:rPr>
              <a:t>O</a:t>
            </a:r>
            <a:r>
              <a:rPr sz="1700" b="1" spc="-275" dirty="0">
                <a:solidFill>
                  <a:srgbClr val="212121"/>
                </a:solidFill>
                <a:latin typeface="Tahoma"/>
                <a:cs typeface="Tahoma"/>
              </a:rPr>
              <a:t> </a:t>
            </a:r>
            <a:r>
              <a:rPr sz="1700" b="1" spc="-45" dirty="0">
                <a:solidFill>
                  <a:srgbClr val="212121"/>
                </a:solidFill>
                <a:latin typeface="Tahoma"/>
                <a:cs typeface="Tahoma"/>
              </a:rPr>
              <a:t>F</a:t>
            </a:r>
            <a:r>
              <a:rPr sz="1700" b="1" dirty="0">
                <a:solidFill>
                  <a:srgbClr val="212121"/>
                </a:solidFill>
                <a:latin typeface="Tahoma"/>
                <a:cs typeface="Tahoma"/>
              </a:rPr>
              <a:t> </a:t>
            </a:r>
            <a:r>
              <a:rPr sz="1700" b="1" spc="-105" dirty="0">
                <a:solidFill>
                  <a:srgbClr val="212121"/>
                </a:solidFill>
                <a:latin typeface="Tahoma"/>
                <a:cs typeface="Tahoma"/>
              </a:rPr>
              <a:t> </a:t>
            </a:r>
            <a:r>
              <a:rPr sz="1700" b="1" spc="305" dirty="0">
                <a:solidFill>
                  <a:srgbClr val="212121"/>
                </a:solidFill>
                <a:latin typeface="Tahoma"/>
                <a:cs typeface="Tahoma"/>
              </a:rPr>
              <a:t>N</a:t>
            </a:r>
            <a:r>
              <a:rPr sz="1700" b="1" spc="20" dirty="0">
                <a:solidFill>
                  <a:srgbClr val="212121"/>
                </a:solidFill>
                <a:latin typeface="Tahoma"/>
                <a:cs typeface="Tahoma"/>
              </a:rPr>
              <a:t>A</a:t>
            </a:r>
            <a:r>
              <a:rPr sz="1700" b="1" spc="-275" dirty="0">
                <a:solidFill>
                  <a:srgbClr val="212121"/>
                </a:solidFill>
                <a:latin typeface="Tahoma"/>
                <a:cs typeface="Tahoma"/>
              </a:rPr>
              <a:t> </a:t>
            </a:r>
            <a:r>
              <a:rPr sz="1700" b="1" spc="-45" dirty="0">
                <a:solidFill>
                  <a:srgbClr val="212121"/>
                </a:solidFill>
                <a:latin typeface="Tahoma"/>
                <a:cs typeface="Tahoma"/>
              </a:rPr>
              <a:t>T</a:t>
            </a:r>
            <a:r>
              <a:rPr sz="1700" b="1" spc="-275" dirty="0">
                <a:solidFill>
                  <a:srgbClr val="212121"/>
                </a:solidFill>
                <a:latin typeface="Tahoma"/>
                <a:cs typeface="Tahoma"/>
              </a:rPr>
              <a:t> </a:t>
            </a:r>
            <a:r>
              <a:rPr sz="1700" b="1" spc="-254" dirty="0">
                <a:solidFill>
                  <a:srgbClr val="212121"/>
                </a:solidFill>
                <a:latin typeface="Tahoma"/>
                <a:cs typeface="Tahoma"/>
              </a:rPr>
              <a:t>I</a:t>
            </a:r>
            <a:r>
              <a:rPr sz="1700" b="1" spc="-275" dirty="0">
                <a:solidFill>
                  <a:srgbClr val="212121"/>
                </a:solidFill>
                <a:latin typeface="Tahoma"/>
                <a:cs typeface="Tahoma"/>
              </a:rPr>
              <a:t> </a:t>
            </a:r>
            <a:r>
              <a:rPr sz="1700" b="1" spc="60" dirty="0">
                <a:solidFill>
                  <a:srgbClr val="212121"/>
                </a:solidFill>
                <a:latin typeface="Tahoma"/>
                <a:cs typeface="Tahoma"/>
              </a:rPr>
              <a:t>O</a:t>
            </a:r>
            <a:r>
              <a:rPr sz="1700" b="1" spc="-275" dirty="0">
                <a:solidFill>
                  <a:srgbClr val="212121"/>
                </a:solidFill>
                <a:latin typeface="Tahoma"/>
                <a:cs typeface="Tahoma"/>
              </a:rPr>
              <a:t> </a:t>
            </a:r>
            <a:r>
              <a:rPr sz="1700" b="1" spc="305" dirty="0">
                <a:solidFill>
                  <a:srgbClr val="212121"/>
                </a:solidFill>
                <a:latin typeface="Tahoma"/>
                <a:cs typeface="Tahoma"/>
              </a:rPr>
              <a:t>N</a:t>
            </a:r>
            <a:r>
              <a:rPr sz="1700" b="1" spc="-130" dirty="0">
                <a:solidFill>
                  <a:srgbClr val="212121"/>
                </a:solidFill>
                <a:latin typeface="Tahoma"/>
                <a:cs typeface="Tahoma"/>
              </a:rPr>
              <a:t>S</a:t>
            </a:r>
            <a:r>
              <a:rPr sz="1700" b="1" spc="-275" dirty="0">
                <a:solidFill>
                  <a:srgbClr val="212121"/>
                </a:solidFill>
                <a:latin typeface="Tahoma"/>
                <a:cs typeface="Tahoma"/>
              </a:rPr>
              <a:t> </a:t>
            </a:r>
            <a:r>
              <a:rPr sz="1700" b="1" spc="-45" dirty="0">
                <a:solidFill>
                  <a:srgbClr val="212121"/>
                </a:solidFill>
                <a:latin typeface="Tahoma"/>
                <a:cs typeface="Tahoma"/>
              </a:rPr>
              <a:t>,</a:t>
            </a:r>
            <a:endParaRPr sz="1700" dirty="0">
              <a:latin typeface="Tahoma"/>
              <a:cs typeface="Tahoma"/>
            </a:endParaRPr>
          </a:p>
          <a:p>
            <a:pPr marL="12700" marR="5080" algn="just">
              <a:lnSpc>
                <a:spcPct val="121500"/>
              </a:lnSpc>
              <a:spcBef>
                <a:spcPts val="225"/>
              </a:spcBef>
            </a:pPr>
            <a:r>
              <a:rPr sz="1300" spc="15" dirty="0">
                <a:solidFill>
                  <a:srgbClr val="212121"/>
                </a:solidFill>
                <a:latin typeface="Verdana"/>
                <a:cs typeface="Verdana"/>
              </a:rPr>
              <a:t>this sector </a:t>
            </a:r>
            <a:r>
              <a:rPr sz="1300" spc="-5" dirty="0">
                <a:solidFill>
                  <a:srgbClr val="212121"/>
                </a:solidFill>
                <a:latin typeface="Verdana"/>
                <a:cs typeface="Verdana"/>
              </a:rPr>
              <a:t>plays </a:t>
            </a:r>
            <a:r>
              <a:rPr sz="1300" spc="35" dirty="0">
                <a:solidFill>
                  <a:srgbClr val="212121"/>
                </a:solidFill>
                <a:latin typeface="Verdana"/>
                <a:cs typeface="Verdana"/>
              </a:rPr>
              <a:t>an important </a:t>
            </a:r>
            <a:r>
              <a:rPr sz="1300" spc="5" dirty="0">
                <a:solidFill>
                  <a:srgbClr val="212121"/>
                </a:solidFill>
                <a:latin typeface="Verdana"/>
                <a:cs typeface="Verdana"/>
              </a:rPr>
              <a:t>role </a:t>
            </a:r>
            <a:r>
              <a:rPr sz="1300" spc="35" dirty="0">
                <a:solidFill>
                  <a:srgbClr val="212121"/>
                </a:solidFill>
                <a:latin typeface="Verdana"/>
                <a:cs typeface="Verdana"/>
              </a:rPr>
              <a:t>in </a:t>
            </a:r>
            <a:r>
              <a:rPr sz="1300" spc="40" dirty="0">
                <a:solidFill>
                  <a:srgbClr val="212121"/>
                </a:solidFill>
                <a:latin typeface="Verdana"/>
                <a:cs typeface="Verdana"/>
              </a:rPr>
              <a:t>the </a:t>
            </a:r>
            <a:r>
              <a:rPr sz="1300" spc="45" dirty="0">
                <a:solidFill>
                  <a:srgbClr val="212121"/>
                </a:solidFill>
                <a:latin typeface="Verdana"/>
                <a:cs typeface="Verdana"/>
              </a:rPr>
              <a:t> </a:t>
            </a:r>
            <a:r>
              <a:rPr sz="1300" spc="15" dirty="0">
                <a:solidFill>
                  <a:srgbClr val="212121"/>
                </a:solidFill>
                <a:latin typeface="Verdana"/>
                <a:cs typeface="Verdana"/>
              </a:rPr>
              <a:t>construction, </a:t>
            </a:r>
            <a:r>
              <a:rPr sz="1300" spc="20" dirty="0">
                <a:solidFill>
                  <a:srgbClr val="212121"/>
                </a:solidFill>
                <a:latin typeface="Verdana"/>
                <a:cs typeface="Verdana"/>
              </a:rPr>
              <a:t>advancement, </a:t>
            </a:r>
            <a:r>
              <a:rPr sz="1300" spc="50" dirty="0">
                <a:solidFill>
                  <a:srgbClr val="212121"/>
                </a:solidFill>
                <a:latin typeface="Verdana"/>
                <a:cs typeface="Verdana"/>
              </a:rPr>
              <a:t>and growth </a:t>
            </a:r>
            <a:r>
              <a:rPr sz="1300" spc="15" dirty="0">
                <a:solidFill>
                  <a:srgbClr val="212121"/>
                </a:solidFill>
                <a:latin typeface="Verdana"/>
                <a:cs typeface="Verdana"/>
              </a:rPr>
              <a:t>of </a:t>
            </a:r>
            <a:r>
              <a:rPr sz="1300" spc="20" dirty="0">
                <a:solidFill>
                  <a:srgbClr val="212121"/>
                </a:solidFill>
                <a:latin typeface="Verdana"/>
                <a:cs typeface="Verdana"/>
              </a:rPr>
              <a:t> </a:t>
            </a:r>
            <a:r>
              <a:rPr sz="1300" spc="50" dirty="0">
                <a:solidFill>
                  <a:srgbClr val="212121"/>
                </a:solidFill>
                <a:latin typeface="Verdana"/>
                <a:cs typeface="Verdana"/>
              </a:rPr>
              <a:t>emerging</a:t>
            </a:r>
            <a:r>
              <a:rPr sz="1300" dirty="0">
                <a:solidFill>
                  <a:srgbClr val="212121"/>
                </a:solidFill>
                <a:latin typeface="Verdana"/>
                <a:cs typeface="Verdana"/>
              </a:rPr>
              <a:t> </a:t>
            </a:r>
            <a:r>
              <a:rPr sz="1300" spc="40" dirty="0">
                <a:solidFill>
                  <a:srgbClr val="212121"/>
                </a:solidFill>
                <a:latin typeface="Verdana"/>
                <a:cs typeface="Verdana"/>
              </a:rPr>
              <a:t>economies</a:t>
            </a:r>
            <a:r>
              <a:rPr sz="1300" dirty="0">
                <a:solidFill>
                  <a:srgbClr val="212121"/>
                </a:solidFill>
                <a:latin typeface="Verdana"/>
                <a:cs typeface="Verdana"/>
              </a:rPr>
              <a:t> </a:t>
            </a:r>
            <a:r>
              <a:rPr sz="1300" spc="50" dirty="0">
                <a:solidFill>
                  <a:srgbClr val="212121"/>
                </a:solidFill>
                <a:latin typeface="Verdana"/>
                <a:cs typeface="Verdana"/>
              </a:rPr>
              <a:t>and</a:t>
            </a:r>
            <a:r>
              <a:rPr sz="1300" dirty="0">
                <a:solidFill>
                  <a:srgbClr val="212121"/>
                </a:solidFill>
                <a:latin typeface="Verdana"/>
                <a:cs typeface="Verdana"/>
              </a:rPr>
              <a:t> </a:t>
            </a:r>
            <a:r>
              <a:rPr sz="1300" spc="40" dirty="0">
                <a:solidFill>
                  <a:srgbClr val="212121"/>
                </a:solidFill>
                <a:latin typeface="Verdana"/>
                <a:cs typeface="Verdana"/>
              </a:rPr>
              <a:t>the</a:t>
            </a:r>
            <a:r>
              <a:rPr sz="1300" dirty="0">
                <a:solidFill>
                  <a:srgbClr val="212121"/>
                </a:solidFill>
                <a:latin typeface="Verdana"/>
                <a:cs typeface="Verdana"/>
              </a:rPr>
              <a:t> </a:t>
            </a:r>
            <a:r>
              <a:rPr sz="1300" spc="10" dirty="0">
                <a:solidFill>
                  <a:srgbClr val="212121"/>
                </a:solidFill>
                <a:latin typeface="Verdana"/>
                <a:cs typeface="Verdana"/>
              </a:rPr>
              <a:t>provision</a:t>
            </a:r>
            <a:r>
              <a:rPr sz="1300" dirty="0">
                <a:solidFill>
                  <a:srgbClr val="212121"/>
                </a:solidFill>
                <a:latin typeface="Verdana"/>
                <a:cs typeface="Verdana"/>
              </a:rPr>
              <a:t> </a:t>
            </a:r>
            <a:r>
              <a:rPr sz="1300" spc="15" dirty="0">
                <a:solidFill>
                  <a:srgbClr val="212121"/>
                </a:solidFill>
                <a:latin typeface="Verdana"/>
                <a:cs typeface="Verdana"/>
              </a:rPr>
              <a:t>of</a:t>
            </a:r>
            <a:r>
              <a:rPr sz="1300" dirty="0">
                <a:solidFill>
                  <a:srgbClr val="212121"/>
                </a:solidFill>
                <a:latin typeface="Verdana"/>
                <a:cs typeface="Verdana"/>
              </a:rPr>
              <a:t> a </a:t>
            </a:r>
            <a:r>
              <a:rPr sz="1300" spc="-445" dirty="0">
                <a:solidFill>
                  <a:srgbClr val="212121"/>
                </a:solidFill>
                <a:latin typeface="Verdana"/>
                <a:cs typeface="Verdana"/>
              </a:rPr>
              <a:t> </a:t>
            </a:r>
            <a:r>
              <a:rPr sz="1300" spc="45" dirty="0">
                <a:solidFill>
                  <a:srgbClr val="212121"/>
                </a:solidFill>
                <a:latin typeface="Verdana"/>
                <a:cs typeface="Verdana"/>
              </a:rPr>
              <a:t>sound</a:t>
            </a:r>
            <a:r>
              <a:rPr sz="1300" spc="-110" dirty="0">
                <a:solidFill>
                  <a:srgbClr val="212121"/>
                </a:solidFill>
                <a:latin typeface="Verdana"/>
                <a:cs typeface="Verdana"/>
              </a:rPr>
              <a:t> </a:t>
            </a:r>
            <a:r>
              <a:rPr sz="1300" spc="10" dirty="0">
                <a:solidFill>
                  <a:srgbClr val="212121"/>
                </a:solidFill>
                <a:latin typeface="Verdana"/>
                <a:cs typeface="Verdana"/>
              </a:rPr>
              <a:t>infrastructure</a:t>
            </a:r>
            <a:r>
              <a:rPr sz="1300" spc="-110" dirty="0">
                <a:solidFill>
                  <a:srgbClr val="212121"/>
                </a:solidFill>
                <a:latin typeface="Verdana"/>
                <a:cs typeface="Verdana"/>
              </a:rPr>
              <a:t> </a:t>
            </a:r>
            <a:r>
              <a:rPr sz="1300" dirty="0">
                <a:solidFill>
                  <a:srgbClr val="212121"/>
                </a:solidFill>
                <a:latin typeface="Verdana"/>
                <a:cs typeface="Verdana"/>
              </a:rPr>
              <a:t>for</a:t>
            </a:r>
            <a:r>
              <a:rPr sz="1300" spc="-110" dirty="0">
                <a:solidFill>
                  <a:srgbClr val="212121"/>
                </a:solidFill>
                <a:latin typeface="Verdana"/>
                <a:cs typeface="Verdana"/>
              </a:rPr>
              <a:t> </a:t>
            </a:r>
            <a:r>
              <a:rPr sz="1300" spc="-5" dirty="0">
                <a:solidFill>
                  <a:srgbClr val="212121"/>
                </a:solidFill>
                <a:latin typeface="Verdana"/>
                <a:cs typeface="Verdana"/>
              </a:rPr>
              <a:t>all</a:t>
            </a:r>
            <a:r>
              <a:rPr sz="1300" spc="-105" dirty="0">
                <a:solidFill>
                  <a:srgbClr val="212121"/>
                </a:solidFill>
                <a:latin typeface="Verdana"/>
                <a:cs typeface="Verdana"/>
              </a:rPr>
              <a:t> </a:t>
            </a:r>
            <a:r>
              <a:rPr sz="1300" spc="-30" dirty="0">
                <a:solidFill>
                  <a:srgbClr val="212121"/>
                </a:solidFill>
                <a:latin typeface="Verdana"/>
                <a:cs typeface="Verdana"/>
              </a:rPr>
              <a:t>services.</a:t>
            </a:r>
            <a:endParaRPr sz="1300" dirty="0">
              <a:latin typeface="Verdana"/>
              <a:cs typeface="Verdana"/>
            </a:endParaRPr>
          </a:p>
          <a:p>
            <a:pPr marL="12700" marR="5080">
              <a:lnSpc>
                <a:spcPct val="121500"/>
              </a:lnSpc>
              <a:spcBef>
                <a:spcPts val="610"/>
              </a:spcBef>
              <a:tabLst>
                <a:tab pos="354965" algn="l"/>
                <a:tab pos="947419" algn="l"/>
                <a:tab pos="1409700" algn="l"/>
                <a:tab pos="2503170" algn="l"/>
                <a:tab pos="3089275" algn="l"/>
              </a:tabLst>
            </a:pPr>
            <a:r>
              <a:rPr sz="1300" spc="-155" dirty="0">
                <a:solidFill>
                  <a:srgbClr val="212121"/>
                </a:solidFill>
                <a:latin typeface="Verdana"/>
                <a:cs typeface="Verdana"/>
              </a:rPr>
              <a:t>I</a:t>
            </a:r>
            <a:r>
              <a:rPr sz="1300" spc="75" dirty="0">
                <a:solidFill>
                  <a:srgbClr val="212121"/>
                </a:solidFill>
                <a:latin typeface="Verdana"/>
                <a:cs typeface="Verdana"/>
              </a:rPr>
              <a:t>n</a:t>
            </a:r>
            <a:r>
              <a:rPr sz="1300" dirty="0">
                <a:solidFill>
                  <a:srgbClr val="212121"/>
                </a:solidFill>
                <a:latin typeface="Verdana"/>
                <a:cs typeface="Verdana"/>
              </a:rPr>
              <a:t>	</a:t>
            </a:r>
            <a:r>
              <a:rPr lang="en-GB" sz="1300" spc="-80" dirty="0">
                <a:solidFill>
                  <a:srgbClr val="212121"/>
                </a:solidFill>
                <a:latin typeface="Verdana"/>
                <a:cs typeface="Verdana"/>
              </a:rPr>
              <a:t>2019</a:t>
            </a:r>
            <a:r>
              <a:rPr sz="1300" spc="-195" dirty="0">
                <a:solidFill>
                  <a:srgbClr val="212121"/>
                </a:solidFill>
                <a:latin typeface="Verdana"/>
                <a:cs typeface="Verdana"/>
              </a:rPr>
              <a:t>,</a:t>
            </a:r>
            <a:r>
              <a:rPr sz="1300" dirty="0">
                <a:solidFill>
                  <a:srgbClr val="212121"/>
                </a:solidFill>
                <a:latin typeface="Verdana"/>
                <a:cs typeface="Verdana"/>
              </a:rPr>
              <a:t>	</a:t>
            </a:r>
            <a:r>
              <a:rPr lang="en-GB" sz="1300" spc="20" dirty="0">
                <a:solidFill>
                  <a:srgbClr val="212121"/>
                </a:solidFill>
                <a:latin typeface="Verdana"/>
                <a:cs typeface="Verdana"/>
              </a:rPr>
              <a:t>green </a:t>
            </a:r>
            <a:r>
              <a:rPr lang="en-GB" sz="1300" spc="20" dirty="0" err="1">
                <a:solidFill>
                  <a:srgbClr val="212121"/>
                </a:solidFill>
                <a:latin typeface="Verdana"/>
                <a:cs typeface="Verdana"/>
              </a:rPr>
              <a:t>safa</a:t>
            </a:r>
            <a:r>
              <a:rPr lang="en-GB" sz="1300" spc="20" dirty="0">
                <a:solidFill>
                  <a:srgbClr val="212121"/>
                </a:solidFill>
                <a:latin typeface="Verdana"/>
                <a:cs typeface="Verdana"/>
              </a:rPr>
              <a:t> </a:t>
            </a:r>
            <a:r>
              <a:rPr sz="1300" spc="15" dirty="0">
                <a:solidFill>
                  <a:srgbClr val="212121"/>
                </a:solidFill>
                <a:latin typeface="Verdana"/>
                <a:cs typeface="Verdana"/>
              </a:rPr>
              <a:t>, </a:t>
            </a:r>
            <a:r>
              <a:rPr sz="1300" spc="-440" dirty="0">
                <a:solidFill>
                  <a:srgbClr val="212121"/>
                </a:solidFill>
                <a:latin typeface="Verdana"/>
                <a:cs typeface="Verdana"/>
              </a:rPr>
              <a:t> </a:t>
            </a:r>
            <a:r>
              <a:rPr sz="1300" spc="40" dirty="0">
                <a:solidFill>
                  <a:srgbClr val="212121"/>
                </a:solidFill>
                <a:latin typeface="Verdana"/>
                <a:cs typeface="Verdana"/>
              </a:rPr>
              <a:t>contributed</a:t>
            </a:r>
            <a:r>
              <a:rPr sz="1300" spc="114" dirty="0">
                <a:solidFill>
                  <a:srgbClr val="212121"/>
                </a:solidFill>
                <a:latin typeface="Verdana"/>
                <a:cs typeface="Verdana"/>
              </a:rPr>
              <a:t> </a:t>
            </a:r>
            <a:r>
              <a:rPr sz="1300" spc="30" dirty="0">
                <a:solidFill>
                  <a:srgbClr val="212121"/>
                </a:solidFill>
                <a:latin typeface="Verdana"/>
                <a:cs typeface="Verdana"/>
              </a:rPr>
              <a:t>to</a:t>
            </a:r>
            <a:r>
              <a:rPr sz="1300" spc="114" dirty="0">
                <a:solidFill>
                  <a:srgbClr val="212121"/>
                </a:solidFill>
                <a:latin typeface="Verdana"/>
                <a:cs typeface="Verdana"/>
              </a:rPr>
              <a:t> </a:t>
            </a:r>
            <a:r>
              <a:rPr sz="1300" spc="40" dirty="0">
                <a:solidFill>
                  <a:srgbClr val="212121"/>
                </a:solidFill>
                <a:latin typeface="Verdana"/>
                <a:cs typeface="Verdana"/>
              </a:rPr>
              <a:t>the</a:t>
            </a:r>
            <a:r>
              <a:rPr sz="1300" spc="114" dirty="0">
                <a:solidFill>
                  <a:srgbClr val="212121"/>
                </a:solidFill>
                <a:latin typeface="Verdana"/>
                <a:cs typeface="Verdana"/>
              </a:rPr>
              <a:t> </a:t>
            </a:r>
            <a:r>
              <a:rPr sz="1300" spc="50" dirty="0">
                <a:solidFill>
                  <a:srgbClr val="212121"/>
                </a:solidFill>
                <a:latin typeface="Verdana"/>
                <a:cs typeface="Verdana"/>
              </a:rPr>
              <a:t>growth</a:t>
            </a:r>
            <a:r>
              <a:rPr sz="1300" spc="114" dirty="0">
                <a:solidFill>
                  <a:srgbClr val="212121"/>
                </a:solidFill>
                <a:latin typeface="Verdana"/>
                <a:cs typeface="Verdana"/>
              </a:rPr>
              <a:t> </a:t>
            </a:r>
            <a:r>
              <a:rPr sz="1300" spc="15" dirty="0">
                <a:solidFill>
                  <a:srgbClr val="212121"/>
                </a:solidFill>
                <a:latin typeface="Verdana"/>
                <a:cs typeface="Verdana"/>
              </a:rPr>
              <a:t>of</a:t>
            </a:r>
            <a:r>
              <a:rPr sz="1300" spc="114" dirty="0">
                <a:solidFill>
                  <a:srgbClr val="212121"/>
                </a:solidFill>
                <a:latin typeface="Verdana"/>
                <a:cs typeface="Verdana"/>
              </a:rPr>
              <a:t> </a:t>
            </a:r>
            <a:r>
              <a:rPr sz="1300" spc="40" dirty="0">
                <a:solidFill>
                  <a:srgbClr val="212121"/>
                </a:solidFill>
                <a:latin typeface="Verdana"/>
                <a:cs typeface="Verdana"/>
              </a:rPr>
              <a:t>the</a:t>
            </a:r>
            <a:r>
              <a:rPr sz="1300" spc="114" dirty="0">
                <a:solidFill>
                  <a:srgbClr val="212121"/>
                </a:solidFill>
                <a:latin typeface="Verdana"/>
                <a:cs typeface="Verdana"/>
              </a:rPr>
              <a:t> </a:t>
            </a:r>
            <a:r>
              <a:rPr sz="1300" spc="45" dirty="0">
                <a:solidFill>
                  <a:srgbClr val="212121"/>
                </a:solidFill>
                <a:latin typeface="Verdana"/>
                <a:cs typeface="Verdana"/>
              </a:rPr>
              <a:t>economy </a:t>
            </a:r>
            <a:r>
              <a:rPr sz="1300" spc="-440" dirty="0">
                <a:solidFill>
                  <a:srgbClr val="212121"/>
                </a:solidFill>
                <a:latin typeface="Verdana"/>
                <a:cs typeface="Verdana"/>
              </a:rPr>
              <a:t> </a:t>
            </a:r>
            <a:r>
              <a:rPr sz="1300" spc="55" dirty="0">
                <a:solidFill>
                  <a:srgbClr val="212121"/>
                </a:solidFill>
                <a:latin typeface="Verdana"/>
                <a:cs typeface="Verdana"/>
              </a:rPr>
              <a:t>on</a:t>
            </a:r>
            <a:r>
              <a:rPr sz="1300" spc="225" dirty="0">
                <a:solidFill>
                  <a:srgbClr val="212121"/>
                </a:solidFill>
                <a:latin typeface="Verdana"/>
                <a:cs typeface="Verdana"/>
              </a:rPr>
              <a:t> </a:t>
            </a:r>
            <a:r>
              <a:rPr sz="1300" spc="40" dirty="0">
                <a:solidFill>
                  <a:srgbClr val="212121"/>
                </a:solidFill>
                <a:latin typeface="Verdana"/>
                <a:cs typeface="Verdana"/>
              </a:rPr>
              <a:t>the</a:t>
            </a:r>
            <a:r>
              <a:rPr sz="1300" spc="229" dirty="0">
                <a:solidFill>
                  <a:srgbClr val="212121"/>
                </a:solidFill>
                <a:latin typeface="Verdana"/>
                <a:cs typeface="Verdana"/>
              </a:rPr>
              <a:t> </a:t>
            </a:r>
            <a:r>
              <a:rPr sz="1300" dirty="0">
                <a:solidFill>
                  <a:srgbClr val="212121"/>
                </a:solidFill>
                <a:latin typeface="Verdana"/>
                <a:cs typeface="Verdana"/>
              </a:rPr>
              <a:t>basis</a:t>
            </a:r>
            <a:r>
              <a:rPr sz="1300" spc="229" dirty="0">
                <a:solidFill>
                  <a:srgbClr val="212121"/>
                </a:solidFill>
                <a:latin typeface="Verdana"/>
                <a:cs typeface="Verdana"/>
              </a:rPr>
              <a:t> </a:t>
            </a:r>
            <a:r>
              <a:rPr sz="1300" spc="15" dirty="0">
                <a:solidFill>
                  <a:srgbClr val="212121"/>
                </a:solidFill>
                <a:latin typeface="Verdana"/>
                <a:cs typeface="Verdana"/>
              </a:rPr>
              <a:t>of</a:t>
            </a:r>
            <a:r>
              <a:rPr sz="1300" spc="229" dirty="0">
                <a:solidFill>
                  <a:srgbClr val="212121"/>
                </a:solidFill>
                <a:latin typeface="Verdana"/>
                <a:cs typeface="Verdana"/>
              </a:rPr>
              <a:t> </a:t>
            </a:r>
            <a:r>
              <a:rPr sz="1300" spc="15" dirty="0">
                <a:solidFill>
                  <a:srgbClr val="212121"/>
                </a:solidFill>
                <a:latin typeface="Verdana"/>
                <a:cs typeface="Verdana"/>
              </a:rPr>
              <a:t>quality</a:t>
            </a:r>
            <a:r>
              <a:rPr sz="1300" spc="229" dirty="0">
                <a:solidFill>
                  <a:srgbClr val="212121"/>
                </a:solidFill>
                <a:latin typeface="Verdana"/>
                <a:cs typeface="Verdana"/>
              </a:rPr>
              <a:t> </a:t>
            </a:r>
            <a:r>
              <a:rPr sz="1300" spc="50" dirty="0">
                <a:solidFill>
                  <a:srgbClr val="212121"/>
                </a:solidFill>
                <a:latin typeface="Verdana"/>
                <a:cs typeface="Verdana"/>
              </a:rPr>
              <a:t>and</a:t>
            </a:r>
            <a:r>
              <a:rPr sz="1300" spc="225" dirty="0">
                <a:solidFill>
                  <a:srgbClr val="212121"/>
                </a:solidFill>
                <a:latin typeface="Verdana"/>
                <a:cs typeface="Verdana"/>
              </a:rPr>
              <a:t> </a:t>
            </a:r>
            <a:r>
              <a:rPr sz="1300" spc="-5" dirty="0">
                <a:solidFill>
                  <a:srgbClr val="212121"/>
                </a:solidFill>
                <a:latin typeface="Verdana"/>
                <a:cs typeface="Verdana"/>
              </a:rPr>
              <a:t>efficiency.</a:t>
            </a:r>
            <a:r>
              <a:rPr sz="1300" spc="229" dirty="0">
                <a:solidFill>
                  <a:srgbClr val="212121"/>
                </a:solidFill>
                <a:latin typeface="Verdana"/>
                <a:cs typeface="Verdana"/>
              </a:rPr>
              <a:t> </a:t>
            </a:r>
            <a:r>
              <a:rPr sz="1300" spc="40" dirty="0">
                <a:solidFill>
                  <a:srgbClr val="212121"/>
                </a:solidFill>
                <a:latin typeface="Verdana"/>
                <a:cs typeface="Verdana"/>
              </a:rPr>
              <a:t>Our </a:t>
            </a:r>
            <a:r>
              <a:rPr sz="1300" spc="-440" dirty="0">
                <a:solidFill>
                  <a:srgbClr val="212121"/>
                </a:solidFill>
                <a:latin typeface="Verdana"/>
                <a:cs typeface="Verdana"/>
              </a:rPr>
              <a:t> </a:t>
            </a:r>
            <a:r>
              <a:rPr sz="1300" spc="45" dirty="0">
                <a:solidFill>
                  <a:srgbClr val="212121"/>
                </a:solidFill>
                <a:latin typeface="Verdana"/>
                <a:cs typeface="Verdana"/>
              </a:rPr>
              <a:t>company</a:t>
            </a:r>
            <a:r>
              <a:rPr sz="1300" spc="25" dirty="0">
                <a:solidFill>
                  <a:srgbClr val="212121"/>
                </a:solidFill>
                <a:latin typeface="Verdana"/>
                <a:cs typeface="Verdana"/>
              </a:rPr>
              <a:t> </a:t>
            </a:r>
            <a:r>
              <a:rPr sz="1300" dirty="0">
                <a:solidFill>
                  <a:srgbClr val="212121"/>
                </a:solidFill>
                <a:latin typeface="Verdana"/>
                <a:cs typeface="Verdana"/>
              </a:rPr>
              <a:t>also</a:t>
            </a:r>
            <a:r>
              <a:rPr sz="1300" spc="30" dirty="0">
                <a:solidFill>
                  <a:srgbClr val="212121"/>
                </a:solidFill>
                <a:latin typeface="Verdana"/>
                <a:cs typeface="Verdana"/>
              </a:rPr>
              <a:t> </a:t>
            </a:r>
            <a:r>
              <a:rPr sz="1300" spc="40" dirty="0">
                <a:solidFill>
                  <a:srgbClr val="212121"/>
                </a:solidFill>
                <a:latin typeface="Verdana"/>
                <a:cs typeface="Verdana"/>
              </a:rPr>
              <a:t>contributed</a:t>
            </a:r>
            <a:r>
              <a:rPr sz="1300" spc="30" dirty="0">
                <a:solidFill>
                  <a:srgbClr val="212121"/>
                </a:solidFill>
                <a:latin typeface="Verdana"/>
                <a:cs typeface="Verdana"/>
              </a:rPr>
              <a:t> to </a:t>
            </a:r>
            <a:r>
              <a:rPr sz="1300" spc="20" dirty="0">
                <a:solidFill>
                  <a:srgbClr val="212121"/>
                </a:solidFill>
                <a:latin typeface="Verdana"/>
                <a:cs typeface="Verdana"/>
              </a:rPr>
              <a:t>filling</a:t>
            </a:r>
            <a:r>
              <a:rPr sz="1300" spc="30" dirty="0">
                <a:solidFill>
                  <a:srgbClr val="212121"/>
                </a:solidFill>
                <a:latin typeface="Verdana"/>
                <a:cs typeface="Verdana"/>
              </a:rPr>
              <a:t> </a:t>
            </a:r>
            <a:r>
              <a:rPr sz="1300" spc="40" dirty="0">
                <a:solidFill>
                  <a:srgbClr val="212121"/>
                </a:solidFill>
                <a:latin typeface="Verdana"/>
                <a:cs typeface="Verdana"/>
              </a:rPr>
              <a:t>the</a:t>
            </a:r>
            <a:r>
              <a:rPr sz="1300" spc="30" dirty="0">
                <a:solidFill>
                  <a:srgbClr val="212121"/>
                </a:solidFill>
                <a:latin typeface="Verdana"/>
                <a:cs typeface="Verdana"/>
              </a:rPr>
              <a:t> </a:t>
            </a:r>
            <a:r>
              <a:rPr sz="1300" spc="60" dirty="0">
                <a:solidFill>
                  <a:srgbClr val="212121"/>
                </a:solidFill>
                <a:latin typeface="Verdana"/>
                <a:cs typeface="Verdana"/>
              </a:rPr>
              <a:t>gap </a:t>
            </a:r>
            <a:r>
              <a:rPr sz="1300" spc="-440" dirty="0">
                <a:solidFill>
                  <a:srgbClr val="212121"/>
                </a:solidFill>
                <a:latin typeface="Verdana"/>
                <a:cs typeface="Verdana"/>
              </a:rPr>
              <a:t> </a:t>
            </a:r>
            <a:r>
              <a:rPr sz="1300" spc="35" dirty="0">
                <a:solidFill>
                  <a:srgbClr val="212121"/>
                </a:solidFill>
                <a:latin typeface="Verdana"/>
                <a:cs typeface="Verdana"/>
              </a:rPr>
              <a:t>in</a:t>
            </a:r>
            <a:r>
              <a:rPr sz="1300" spc="-65" dirty="0">
                <a:solidFill>
                  <a:srgbClr val="212121"/>
                </a:solidFill>
                <a:latin typeface="Verdana"/>
                <a:cs typeface="Verdana"/>
              </a:rPr>
              <a:t> </a:t>
            </a:r>
            <a:r>
              <a:rPr sz="1300" dirty="0">
                <a:solidFill>
                  <a:srgbClr val="212121"/>
                </a:solidFill>
                <a:latin typeface="Verdana"/>
                <a:cs typeface="Verdana"/>
              </a:rPr>
              <a:t>a</a:t>
            </a:r>
            <a:r>
              <a:rPr sz="1300" spc="-65" dirty="0">
                <a:solidFill>
                  <a:srgbClr val="212121"/>
                </a:solidFill>
                <a:latin typeface="Verdana"/>
                <a:cs typeface="Verdana"/>
              </a:rPr>
              <a:t> </a:t>
            </a:r>
            <a:r>
              <a:rPr sz="1300" spc="15" dirty="0">
                <a:solidFill>
                  <a:srgbClr val="212121"/>
                </a:solidFill>
                <a:latin typeface="Verdana"/>
                <a:cs typeface="Verdana"/>
              </a:rPr>
              <a:t>local</a:t>
            </a:r>
            <a:r>
              <a:rPr sz="1300" spc="-65" dirty="0">
                <a:solidFill>
                  <a:srgbClr val="212121"/>
                </a:solidFill>
                <a:latin typeface="Verdana"/>
                <a:cs typeface="Verdana"/>
              </a:rPr>
              <a:t> </a:t>
            </a:r>
            <a:r>
              <a:rPr sz="1300" spc="10" dirty="0">
                <a:solidFill>
                  <a:srgbClr val="212121"/>
                </a:solidFill>
                <a:latin typeface="Verdana"/>
                <a:cs typeface="Verdana"/>
              </a:rPr>
              <a:t>contractor's</a:t>
            </a:r>
            <a:r>
              <a:rPr sz="1300" spc="-65" dirty="0">
                <a:solidFill>
                  <a:srgbClr val="212121"/>
                </a:solidFill>
                <a:latin typeface="Verdana"/>
                <a:cs typeface="Verdana"/>
              </a:rPr>
              <a:t> </a:t>
            </a:r>
            <a:r>
              <a:rPr sz="1300" spc="30" dirty="0">
                <a:solidFill>
                  <a:srgbClr val="212121"/>
                </a:solidFill>
                <a:latin typeface="Verdana"/>
                <a:cs typeface="Verdana"/>
              </a:rPr>
              <a:t>needs</a:t>
            </a:r>
            <a:r>
              <a:rPr sz="1300" spc="-65" dirty="0">
                <a:solidFill>
                  <a:srgbClr val="212121"/>
                </a:solidFill>
                <a:latin typeface="Verdana"/>
                <a:cs typeface="Verdana"/>
              </a:rPr>
              <a:t> </a:t>
            </a:r>
            <a:r>
              <a:rPr sz="1300" spc="35" dirty="0">
                <a:solidFill>
                  <a:srgbClr val="212121"/>
                </a:solidFill>
                <a:latin typeface="Verdana"/>
                <a:cs typeface="Verdana"/>
              </a:rPr>
              <a:t>in</a:t>
            </a:r>
            <a:r>
              <a:rPr sz="1300" spc="-65" dirty="0">
                <a:solidFill>
                  <a:srgbClr val="212121"/>
                </a:solidFill>
                <a:latin typeface="Verdana"/>
                <a:cs typeface="Verdana"/>
              </a:rPr>
              <a:t> </a:t>
            </a:r>
            <a:r>
              <a:rPr sz="1300" spc="15" dirty="0">
                <a:solidFill>
                  <a:srgbClr val="212121"/>
                </a:solidFill>
                <a:latin typeface="Verdana"/>
                <a:cs typeface="Verdana"/>
              </a:rPr>
              <a:t>order</a:t>
            </a:r>
            <a:r>
              <a:rPr sz="1300" spc="-65" dirty="0">
                <a:solidFill>
                  <a:srgbClr val="212121"/>
                </a:solidFill>
                <a:latin typeface="Verdana"/>
                <a:cs typeface="Verdana"/>
              </a:rPr>
              <a:t> </a:t>
            </a:r>
            <a:r>
              <a:rPr sz="1300" spc="30" dirty="0">
                <a:solidFill>
                  <a:srgbClr val="212121"/>
                </a:solidFill>
                <a:latin typeface="Verdana"/>
                <a:cs typeface="Verdana"/>
              </a:rPr>
              <a:t>to</a:t>
            </a:r>
            <a:r>
              <a:rPr sz="1300" spc="-65" dirty="0">
                <a:solidFill>
                  <a:srgbClr val="212121"/>
                </a:solidFill>
                <a:latin typeface="Verdana"/>
                <a:cs typeface="Verdana"/>
              </a:rPr>
              <a:t> </a:t>
            </a:r>
            <a:r>
              <a:rPr sz="1300" spc="15" dirty="0">
                <a:solidFill>
                  <a:srgbClr val="212121"/>
                </a:solidFill>
                <a:latin typeface="Verdana"/>
                <a:cs typeface="Verdana"/>
              </a:rPr>
              <a:t>give </a:t>
            </a:r>
            <a:r>
              <a:rPr sz="1300" spc="20" dirty="0">
                <a:solidFill>
                  <a:srgbClr val="212121"/>
                </a:solidFill>
                <a:latin typeface="Verdana"/>
                <a:cs typeface="Verdana"/>
              </a:rPr>
              <a:t> </a:t>
            </a:r>
            <a:r>
              <a:rPr sz="1300" dirty="0">
                <a:solidFill>
                  <a:srgbClr val="212121"/>
                </a:solidFill>
                <a:latin typeface="Verdana"/>
                <a:cs typeface="Verdana"/>
              </a:rPr>
              <a:t>a</a:t>
            </a:r>
            <a:r>
              <a:rPr sz="1300" spc="-110" dirty="0">
                <a:solidFill>
                  <a:srgbClr val="212121"/>
                </a:solidFill>
                <a:latin typeface="Verdana"/>
                <a:cs typeface="Verdana"/>
              </a:rPr>
              <a:t> </a:t>
            </a:r>
            <a:r>
              <a:rPr sz="1300" spc="-35" dirty="0">
                <a:solidFill>
                  <a:srgbClr val="212121"/>
                </a:solidFill>
                <a:latin typeface="Verdana"/>
                <a:cs typeface="Verdana"/>
              </a:rPr>
              <a:t>s</a:t>
            </a:r>
            <a:r>
              <a:rPr sz="1300" spc="35" dirty="0">
                <a:solidFill>
                  <a:srgbClr val="212121"/>
                </a:solidFill>
                <a:latin typeface="Verdana"/>
                <a:cs typeface="Verdana"/>
              </a:rPr>
              <a:t>o</a:t>
            </a:r>
            <a:r>
              <a:rPr sz="1300" spc="-5" dirty="0">
                <a:solidFill>
                  <a:srgbClr val="212121"/>
                </a:solidFill>
                <a:latin typeface="Verdana"/>
                <a:cs typeface="Verdana"/>
              </a:rPr>
              <a:t>l</a:t>
            </a:r>
            <a:r>
              <a:rPr sz="1300" spc="65" dirty="0">
                <a:solidFill>
                  <a:srgbClr val="212121"/>
                </a:solidFill>
                <a:latin typeface="Verdana"/>
                <a:cs typeface="Verdana"/>
              </a:rPr>
              <a:t>u</a:t>
            </a:r>
            <a:r>
              <a:rPr sz="1300" spc="20" dirty="0">
                <a:solidFill>
                  <a:srgbClr val="212121"/>
                </a:solidFill>
                <a:latin typeface="Verdana"/>
                <a:cs typeface="Verdana"/>
              </a:rPr>
              <a:t>t</a:t>
            </a:r>
            <a:r>
              <a:rPr sz="1300" spc="-5" dirty="0">
                <a:solidFill>
                  <a:srgbClr val="212121"/>
                </a:solidFill>
                <a:latin typeface="Verdana"/>
                <a:cs typeface="Verdana"/>
              </a:rPr>
              <a:t>i</a:t>
            </a:r>
            <a:r>
              <a:rPr sz="1300" spc="35" dirty="0">
                <a:solidFill>
                  <a:srgbClr val="212121"/>
                </a:solidFill>
                <a:latin typeface="Verdana"/>
                <a:cs typeface="Verdana"/>
              </a:rPr>
              <a:t>o</a:t>
            </a:r>
            <a:r>
              <a:rPr sz="1300" spc="75" dirty="0">
                <a:solidFill>
                  <a:srgbClr val="212121"/>
                </a:solidFill>
                <a:latin typeface="Verdana"/>
                <a:cs typeface="Verdana"/>
              </a:rPr>
              <a:t>n</a:t>
            </a:r>
            <a:r>
              <a:rPr sz="1300" spc="-110" dirty="0">
                <a:solidFill>
                  <a:srgbClr val="212121"/>
                </a:solidFill>
                <a:latin typeface="Verdana"/>
                <a:cs typeface="Verdana"/>
              </a:rPr>
              <a:t> </a:t>
            </a:r>
            <a:r>
              <a:rPr sz="1300" spc="20" dirty="0">
                <a:solidFill>
                  <a:srgbClr val="212121"/>
                </a:solidFill>
                <a:latin typeface="Verdana"/>
                <a:cs typeface="Verdana"/>
              </a:rPr>
              <a:t>t</a:t>
            </a:r>
            <a:r>
              <a:rPr sz="1300" spc="40" dirty="0">
                <a:solidFill>
                  <a:srgbClr val="212121"/>
                </a:solidFill>
                <a:latin typeface="Verdana"/>
                <a:cs typeface="Verdana"/>
              </a:rPr>
              <a:t>o</a:t>
            </a:r>
            <a:r>
              <a:rPr sz="1300" spc="-110" dirty="0">
                <a:solidFill>
                  <a:srgbClr val="212121"/>
                </a:solidFill>
                <a:latin typeface="Verdana"/>
                <a:cs typeface="Verdana"/>
              </a:rPr>
              <a:t> </a:t>
            </a:r>
            <a:r>
              <a:rPr sz="1300" spc="20" dirty="0">
                <a:solidFill>
                  <a:srgbClr val="212121"/>
                </a:solidFill>
                <a:latin typeface="Verdana"/>
                <a:cs typeface="Verdana"/>
              </a:rPr>
              <a:t>t</a:t>
            </a:r>
            <a:r>
              <a:rPr sz="1300" spc="70" dirty="0">
                <a:solidFill>
                  <a:srgbClr val="212121"/>
                </a:solidFill>
                <a:latin typeface="Verdana"/>
                <a:cs typeface="Verdana"/>
              </a:rPr>
              <a:t>h</a:t>
            </a:r>
            <a:r>
              <a:rPr sz="1300" spc="25" dirty="0">
                <a:solidFill>
                  <a:srgbClr val="212121"/>
                </a:solidFill>
                <a:latin typeface="Verdana"/>
                <a:cs typeface="Verdana"/>
              </a:rPr>
              <a:t>e</a:t>
            </a:r>
            <a:r>
              <a:rPr sz="1300" spc="-110" dirty="0">
                <a:solidFill>
                  <a:srgbClr val="212121"/>
                </a:solidFill>
                <a:latin typeface="Verdana"/>
                <a:cs typeface="Verdana"/>
              </a:rPr>
              <a:t> </a:t>
            </a:r>
            <a:r>
              <a:rPr sz="1300" spc="-35" dirty="0">
                <a:solidFill>
                  <a:srgbClr val="212121"/>
                </a:solidFill>
                <a:latin typeface="Verdana"/>
                <a:cs typeface="Verdana"/>
              </a:rPr>
              <a:t>s</a:t>
            </a:r>
            <a:r>
              <a:rPr sz="1300" spc="20" dirty="0">
                <a:solidFill>
                  <a:srgbClr val="212121"/>
                </a:solidFill>
                <a:latin typeface="Verdana"/>
                <a:cs typeface="Verdana"/>
              </a:rPr>
              <a:t>e</a:t>
            </a:r>
            <a:r>
              <a:rPr sz="1300" spc="65" dirty="0">
                <a:solidFill>
                  <a:srgbClr val="212121"/>
                </a:solidFill>
                <a:latin typeface="Verdana"/>
                <a:cs typeface="Verdana"/>
              </a:rPr>
              <a:t>c</a:t>
            </a:r>
            <a:r>
              <a:rPr sz="1300" spc="20" dirty="0">
                <a:solidFill>
                  <a:srgbClr val="212121"/>
                </a:solidFill>
                <a:latin typeface="Verdana"/>
                <a:cs typeface="Verdana"/>
              </a:rPr>
              <a:t>t</a:t>
            </a:r>
            <a:r>
              <a:rPr sz="1300" spc="35" dirty="0">
                <a:solidFill>
                  <a:srgbClr val="212121"/>
                </a:solidFill>
                <a:latin typeface="Verdana"/>
                <a:cs typeface="Verdana"/>
              </a:rPr>
              <a:t>o</a:t>
            </a:r>
            <a:r>
              <a:rPr sz="1300" spc="-30" dirty="0">
                <a:solidFill>
                  <a:srgbClr val="212121"/>
                </a:solidFill>
                <a:latin typeface="Verdana"/>
                <a:cs typeface="Verdana"/>
              </a:rPr>
              <a:t>r</a:t>
            </a:r>
            <a:r>
              <a:rPr sz="1300" spc="-90" dirty="0">
                <a:solidFill>
                  <a:srgbClr val="212121"/>
                </a:solidFill>
                <a:latin typeface="Verdana"/>
                <a:cs typeface="Verdana"/>
              </a:rPr>
              <a:t>'</a:t>
            </a:r>
            <a:r>
              <a:rPr sz="1300" spc="-30" dirty="0">
                <a:solidFill>
                  <a:srgbClr val="212121"/>
                </a:solidFill>
                <a:latin typeface="Verdana"/>
                <a:cs typeface="Verdana"/>
              </a:rPr>
              <a:t>s</a:t>
            </a:r>
            <a:r>
              <a:rPr sz="1300" spc="-110" dirty="0">
                <a:solidFill>
                  <a:srgbClr val="212121"/>
                </a:solidFill>
                <a:latin typeface="Verdana"/>
                <a:cs typeface="Verdana"/>
              </a:rPr>
              <a:t> </a:t>
            </a:r>
            <a:r>
              <a:rPr sz="1300" spc="-5" dirty="0">
                <a:solidFill>
                  <a:srgbClr val="212121"/>
                </a:solidFill>
                <a:latin typeface="Verdana"/>
                <a:cs typeface="Verdana"/>
              </a:rPr>
              <a:t>i</a:t>
            </a:r>
            <a:r>
              <a:rPr sz="1300" spc="70" dirty="0">
                <a:solidFill>
                  <a:srgbClr val="212121"/>
                </a:solidFill>
                <a:latin typeface="Verdana"/>
                <a:cs typeface="Verdana"/>
              </a:rPr>
              <a:t>n</a:t>
            </a:r>
            <a:r>
              <a:rPr sz="1300" spc="65" dirty="0">
                <a:solidFill>
                  <a:srgbClr val="212121"/>
                </a:solidFill>
                <a:latin typeface="Verdana"/>
                <a:cs typeface="Verdana"/>
              </a:rPr>
              <a:t>c</a:t>
            </a:r>
            <a:r>
              <a:rPr sz="1300" spc="-30" dirty="0">
                <a:solidFill>
                  <a:srgbClr val="212121"/>
                </a:solidFill>
                <a:latin typeface="Verdana"/>
                <a:cs typeface="Verdana"/>
              </a:rPr>
              <a:t>r</a:t>
            </a:r>
            <a:r>
              <a:rPr sz="1300" spc="20" dirty="0">
                <a:solidFill>
                  <a:srgbClr val="212121"/>
                </a:solidFill>
                <a:latin typeface="Verdana"/>
                <a:cs typeface="Verdana"/>
              </a:rPr>
              <a:t>e</a:t>
            </a:r>
            <a:r>
              <a:rPr sz="1300" spc="-5" dirty="0">
                <a:solidFill>
                  <a:srgbClr val="212121"/>
                </a:solidFill>
                <a:latin typeface="Verdana"/>
                <a:cs typeface="Verdana"/>
              </a:rPr>
              <a:t>a</a:t>
            </a:r>
            <a:r>
              <a:rPr sz="1300" spc="-35" dirty="0">
                <a:solidFill>
                  <a:srgbClr val="212121"/>
                </a:solidFill>
                <a:latin typeface="Verdana"/>
                <a:cs typeface="Verdana"/>
              </a:rPr>
              <a:t>s</a:t>
            </a:r>
            <a:r>
              <a:rPr sz="1300" spc="-5" dirty="0">
                <a:solidFill>
                  <a:srgbClr val="212121"/>
                </a:solidFill>
                <a:latin typeface="Verdana"/>
                <a:cs typeface="Verdana"/>
              </a:rPr>
              <a:t>i</a:t>
            </a:r>
            <a:r>
              <a:rPr sz="1300" spc="70" dirty="0">
                <a:solidFill>
                  <a:srgbClr val="212121"/>
                </a:solidFill>
                <a:latin typeface="Verdana"/>
                <a:cs typeface="Verdana"/>
              </a:rPr>
              <a:t>ng  </a:t>
            </a:r>
            <a:r>
              <a:rPr sz="1300" spc="25" dirty="0">
                <a:solidFill>
                  <a:srgbClr val="212121"/>
                </a:solidFill>
                <a:latin typeface="Verdana"/>
                <a:cs typeface="Verdana"/>
              </a:rPr>
              <a:t>impediments.</a:t>
            </a:r>
            <a:endParaRPr sz="1300" dirty="0">
              <a:latin typeface="Verdana"/>
              <a:cs typeface="Verdana"/>
            </a:endParaRPr>
          </a:p>
          <a:p>
            <a:pPr marL="12700" marR="5080" algn="just">
              <a:lnSpc>
                <a:spcPct val="121500"/>
              </a:lnSpc>
              <a:spcBef>
                <a:spcPts val="605"/>
              </a:spcBef>
            </a:pPr>
            <a:r>
              <a:rPr sz="1300" spc="40" dirty="0">
                <a:solidFill>
                  <a:srgbClr val="212121"/>
                </a:solidFill>
                <a:latin typeface="Verdana"/>
                <a:cs typeface="Verdana"/>
              </a:rPr>
              <a:t>Our </a:t>
            </a:r>
            <a:r>
              <a:rPr sz="1300" spc="45" dirty="0">
                <a:solidFill>
                  <a:srgbClr val="212121"/>
                </a:solidFill>
                <a:latin typeface="Verdana"/>
                <a:cs typeface="Verdana"/>
              </a:rPr>
              <a:t>company </a:t>
            </a:r>
            <a:r>
              <a:rPr sz="1300" spc="-15" dirty="0">
                <a:solidFill>
                  <a:srgbClr val="212121"/>
                </a:solidFill>
                <a:latin typeface="Verdana"/>
                <a:cs typeface="Verdana"/>
              </a:rPr>
              <a:t>strives</a:t>
            </a:r>
            <a:r>
              <a:rPr sz="1300" spc="-10" dirty="0">
                <a:solidFill>
                  <a:srgbClr val="212121"/>
                </a:solidFill>
                <a:latin typeface="Verdana"/>
                <a:cs typeface="Verdana"/>
              </a:rPr>
              <a:t> </a:t>
            </a:r>
            <a:r>
              <a:rPr sz="1300" spc="30" dirty="0">
                <a:solidFill>
                  <a:srgbClr val="212121"/>
                </a:solidFill>
                <a:latin typeface="Verdana"/>
                <a:cs typeface="Verdana"/>
              </a:rPr>
              <a:t>to </a:t>
            </a:r>
            <a:r>
              <a:rPr sz="1300" spc="55" dirty="0">
                <a:solidFill>
                  <a:srgbClr val="212121"/>
                </a:solidFill>
                <a:latin typeface="Verdana"/>
                <a:cs typeface="Verdana"/>
              </a:rPr>
              <a:t>be </a:t>
            </a:r>
            <a:r>
              <a:rPr sz="1300" spc="15" dirty="0">
                <a:solidFill>
                  <a:srgbClr val="212121"/>
                </a:solidFill>
                <a:latin typeface="Verdana"/>
                <a:cs typeface="Verdana"/>
              </a:rPr>
              <a:t>successful </a:t>
            </a:r>
            <a:r>
              <a:rPr sz="1300" spc="35" dirty="0">
                <a:solidFill>
                  <a:srgbClr val="212121"/>
                </a:solidFill>
                <a:latin typeface="Verdana"/>
                <a:cs typeface="Verdana"/>
              </a:rPr>
              <a:t>in </a:t>
            </a:r>
            <a:r>
              <a:rPr sz="1300" spc="40" dirty="0">
                <a:solidFill>
                  <a:srgbClr val="212121"/>
                </a:solidFill>
                <a:latin typeface="Verdana"/>
                <a:cs typeface="Verdana"/>
              </a:rPr>
              <a:t> </a:t>
            </a:r>
            <a:r>
              <a:rPr sz="1300" spc="35" dirty="0">
                <a:solidFill>
                  <a:srgbClr val="212121"/>
                </a:solidFill>
                <a:latin typeface="Verdana"/>
                <a:cs typeface="Verdana"/>
              </a:rPr>
              <a:t>developing </a:t>
            </a:r>
            <a:r>
              <a:rPr sz="1300" spc="55" dirty="0">
                <a:solidFill>
                  <a:srgbClr val="212121"/>
                </a:solidFill>
                <a:latin typeface="Verdana"/>
                <a:cs typeface="Verdana"/>
              </a:rPr>
              <a:t>both </a:t>
            </a:r>
            <a:r>
              <a:rPr sz="1300" spc="15" dirty="0">
                <a:solidFill>
                  <a:srgbClr val="212121"/>
                </a:solidFill>
                <a:latin typeface="Verdana"/>
                <a:cs typeface="Verdana"/>
              </a:rPr>
              <a:t>special </a:t>
            </a:r>
            <a:r>
              <a:rPr sz="1300" spc="10" dirty="0">
                <a:solidFill>
                  <a:srgbClr val="212121"/>
                </a:solidFill>
                <a:latin typeface="Verdana"/>
                <a:cs typeface="Verdana"/>
              </a:rPr>
              <a:t>projects </a:t>
            </a:r>
            <a:r>
              <a:rPr sz="1300" spc="50" dirty="0">
                <a:solidFill>
                  <a:srgbClr val="212121"/>
                </a:solidFill>
                <a:latin typeface="Verdana"/>
                <a:cs typeface="Verdana"/>
              </a:rPr>
              <a:t>and </a:t>
            </a:r>
            <a:r>
              <a:rPr sz="1300" spc="25" dirty="0">
                <a:solidFill>
                  <a:srgbClr val="212121"/>
                </a:solidFill>
                <a:latin typeface="Verdana"/>
                <a:cs typeface="Verdana"/>
              </a:rPr>
              <a:t>other </a:t>
            </a:r>
            <a:r>
              <a:rPr sz="1300" spc="30" dirty="0">
                <a:solidFill>
                  <a:srgbClr val="212121"/>
                </a:solidFill>
                <a:latin typeface="Verdana"/>
                <a:cs typeface="Verdana"/>
              </a:rPr>
              <a:t> </a:t>
            </a:r>
            <a:r>
              <a:rPr sz="1300" spc="15" dirty="0">
                <a:solidFill>
                  <a:srgbClr val="212121"/>
                </a:solidFill>
                <a:latin typeface="Verdana"/>
                <a:cs typeface="Verdana"/>
              </a:rPr>
              <a:t>aspects of </a:t>
            </a:r>
            <a:r>
              <a:rPr sz="1300" spc="25" dirty="0">
                <a:solidFill>
                  <a:srgbClr val="212121"/>
                </a:solidFill>
                <a:latin typeface="Verdana"/>
                <a:cs typeface="Verdana"/>
              </a:rPr>
              <a:t>our </a:t>
            </a:r>
            <a:r>
              <a:rPr sz="1300" spc="-10" dirty="0">
                <a:solidFill>
                  <a:srgbClr val="212121"/>
                </a:solidFill>
                <a:latin typeface="Verdana"/>
                <a:cs typeface="Verdana"/>
              </a:rPr>
              <a:t>business.</a:t>
            </a:r>
            <a:r>
              <a:rPr sz="1300" spc="-5" dirty="0">
                <a:solidFill>
                  <a:srgbClr val="212121"/>
                </a:solidFill>
                <a:latin typeface="Verdana"/>
                <a:cs typeface="Verdana"/>
              </a:rPr>
              <a:t> This</a:t>
            </a:r>
            <a:r>
              <a:rPr sz="1300" dirty="0">
                <a:solidFill>
                  <a:srgbClr val="212121"/>
                </a:solidFill>
                <a:latin typeface="Verdana"/>
                <a:cs typeface="Verdana"/>
              </a:rPr>
              <a:t> </a:t>
            </a:r>
            <a:r>
              <a:rPr sz="1300" spc="30" dirty="0">
                <a:solidFill>
                  <a:srgbClr val="212121"/>
                </a:solidFill>
                <a:latin typeface="Verdana"/>
                <a:cs typeface="Verdana"/>
              </a:rPr>
              <a:t>goal </a:t>
            </a:r>
            <a:r>
              <a:rPr sz="1300" spc="20" dirty="0">
                <a:solidFill>
                  <a:srgbClr val="212121"/>
                </a:solidFill>
                <a:latin typeface="Verdana"/>
                <a:cs typeface="Verdana"/>
              </a:rPr>
              <a:t>stems </a:t>
            </a:r>
            <a:r>
              <a:rPr sz="1300" spc="25" dirty="0">
                <a:solidFill>
                  <a:srgbClr val="212121"/>
                </a:solidFill>
                <a:latin typeface="Verdana"/>
                <a:cs typeface="Verdana"/>
              </a:rPr>
              <a:t> </a:t>
            </a:r>
            <a:r>
              <a:rPr sz="1300" spc="35" dirty="0">
                <a:solidFill>
                  <a:srgbClr val="212121"/>
                </a:solidFill>
                <a:latin typeface="Verdana"/>
                <a:cs typeface="Verdana"/>
              </a:rPr>
              <a:t>from </a:t>
            </a:r>
            <a:r>
              <a:rPr sz="1300" spc="40" dirty="0">
                <a:solidFill>
                  <a:srgbClr val="212121"/>
                </a:solidFill>
                <a:latin typeface="Verdana"/>
                <a:cs typeface="Verdana"/>
              </a:rPr>
              <a:t>the </a:t>
            </a:r>
            <a:r>
              <a:rPr sz="1300" spc="25" dirty="0">
                <a:solidFill>
                  <a:srgbClr val="212121"/>
                </a:solidFill>
                <a:latin typeface="Verdana"/>
                <a:cs typeface="Verdana"/>
              </a:rPr>
              <a:t>company's </a:t>
            </a:r>
            <a:r>
              <a:rPr sz="1300" dirty="0">
                <a:solidFill>
                  <a:srgbClr val="212121"/>
                </a:solidFill>
                <a:latin typeface="Verdana"/>
                <a:cs typeface="Verdana"/>
              </a:rPr>
              <a:t>values </a:t>
            </a:r>
            <a:r>
              <a:rPr sz="1300" spc="50" dirty="0">
                <a:solidFill>
                  <a:srgbClr val="212121"/>
                </a:solidFill>
                <a:latin typeface="Verdana"/>
                <a:cs typeface="Verdana"/>
              </a:rPr>
              <a:t>and </a:t>
            </a:r>
            <a:r>
              <a:rPr sz="1300" spc="-15" dirty="0">
                <a:solidFill>
                  <a:srgbClr val="212121"/>
                </a:solidFill>
                <a:latin typeface="Verdana"/>
                <a:cs typeface="Verdana"/>
              </a:rPr>
              <a:t>objectives, </a:t>
            </a:r>
            <a:r>
              <a:rPr sz="1300" spc="-10" dirty="0">
                <a:solidFill>
                  <a:srgbClr val="212121"/>
                </a:solidFill>
                <a:latin typeface="Verdana"/>
                <a:cs typeface="Verdana"/>
              </a:rPr>
              <a:t> </a:t>
            </a:r>
            <a:r>
              <a:rPr sz="1300" spc="60" dirty="0">
                <a:solidFill>
                  <a:srgbClr val="212121"/>
                </a:solidFill>
                <a:latin typeface="Verdana"/>
                <a:cs typeface="Verdana"/>
              </a:rPr>
              <a:t>which </a:t>
            </a:r>
            <a:r>
              <a:rPr sz="1300" spc="30" dirty="0">
                <a:solidFill>
                  <a:srgbClr val="212121"/>
                </a:solidFill>
                <a:latin typeface="Verdana"/>
                <a:cs typeface="Verdana"/>
              </a:rPr>
              <a:t>were </a:t>
            </a:r>
            <a:r>
              <a:rPr sz="1300" spc="40" dirty="0">
                <a:solidFill>
                  <a:srgbClr val="212121"/>
                </a:solidFill>
                <a:latin typeface="Verdana"/>
                <a:cs typeface="Verdana"/>
              </a:rPr>
              <a:t>imprinted </a:t>
            </a:r>
            <a:r>
              <a:rPr sz="1300" spc="35" dirty="0">
                <a:solidFill>
                  <a:srgbClr val="212121"/>
                </a:solidFill>
                <a:latin typeface="Verdana"/>
                <a:cs typeface="Verdana"/>
              </a:rPr>
              <a:t>in </a:t>
            </a:r>
            <a:r>
              <a:rPr sz="1300" spc="15" dirty="0">
                <a:solidFill>
                  <a:srgbClr val="212121"/>
                </a:solidFill>
                <a:latin typeface="Verdana"/>
                <a:cs typeface="Verdana"/>
              </a:rPr>
              <a:t>this </a:t>
            </a:r>
            <a:r>
              <a:rPr sz="1300" spc="10" dirty="0">
                <a:solidFill>
                  <a:srgbClr val="212121"/>
                </a:solidFill>
                <a:latin typeface="Verdana"/>
                <a:cs typeface="Verdana"/>
              </a:rPr>
              <a:t>entity </a:t>
            </a:r>
            <a:r>
              <a:rPr sz="1300" spc="65" dirty="0">
                <a:solidFill>
                  <a:srgbClr val="212121"/>
                </a:solidFill>
                <a:latin typeface="Verdana"/>
                <a:cs typeface="Verdana"/>
              </a:rPr>
              <a:t>when </a:t>
            </a:r>
            <a:r>
              <a:rPr sz="1300" spc="10" dirty="0">
                <a:solidFill>
                  <a:srgbClr val="212121"/>
                </a:solidFill>
                <a:latin typeface="Verdana"/>
                <a:cs typeface="Verdana"/>
              </a:rPr>
              <a:t>it </a:t>
            </a:r>
            <a:r>
              <a:rPr sz="1300" spc="-445" dirty="0">
                <a:solidFill>
                  <a:srgbClr val="212121"/>
                </a:solidFill>
                <a:latin typeface="Verdana"/>
                <a:cs typeface="Verdana"/>
              </a:rPr>
              <a:t> </a:t>
            </a:r>
            <a:r>
              <a:rPr sz="1300" spc="20" dirty="0">
                <a:solidFill>
                  <a:srgbClr val="212121"/>
                </a:solidFill>
                <a:latin typeface="Verdana"/>
                <a:cs typeface="Verdana"/>
              </a:rPr>
              <a:t>was</a:t>
            </a:r>
            <a:r>
              <a:rPr sz="1300" spc="-114" dirty="0">
                <a:solidFill>
                  <a:srgbClr val="212121"/>
                </a:solidFill>
                <a:latin typeface="Verdana"/>
                <a:cs typeface="Verdana"/>
              </a:rPr>
              <a:t> </a:t>
            </a:r>
            <a:r>
              <a:rPr sz="1300" dirty="0">
                <a:solidFill>
                  <a:srgbClr val="212121"/>
                </a:solidFill>
                <a:latin typeface="Verdana"/>
                <a:cs typeface="Verdana"/>
              </a:rPr>
              <a:t>established.</a:t>
            </a:r>
            <a:endParaRPr sz="1300" dirty="0">
              <a:latin typeface="Verdana"/>
              <a:cs typeface="Verdana"/>
            </a:endParaRPr>
          </a:p>
          <a:p>
            <a:pPr marL="12700" marR="5080" algn="just">
              <a:lnSpc>
                <a:spcPct val="121500"/>
              </a:lnSpc>
              <a:spcBef>
                <a:spcPts val="610"/>
              </a:spcBef>
            </a:pPr>
            <a:r>
              <a:rPr sz="1300" spc="-40" dirty="0">
                <a:solidFill>
                  <a:srgbClr val="212121"/>
                </a:solidFill>
                <a:latin typeface="Verdana"/>
                <a:cs typeface="Verdana"/>
              </a:rPr>
              <a:t>In </a:t>
            </a:r>
            <a:r>
              <a:rPr sz="1300" spc="40" dirty="0">
                <a:solidFill>
                  <a:srgbClr val="212121"/>
                </a:solidFill>
                <a:latin typeface="Verdana"/>
                <a:cs typeface="Verdana"/>
              </a:rPr>
              <a:t>maintaining </a:t>
            </a:r>
            <a:r>
              <a:rPr sz="1300" spc="25" dirty="0">
                <a:solidFill>
                  <a:srgbClr val="212121"/>
                </a:solidFill>
                <a:latin typeface="Verdana"/>
                <a:cs typeface="Verdana"/>
              </a:rPr>
              <a:t>our </a:t>
            </a:r>
            <a:r>
              <a:rPr sz="1300" spc="30" dirty="0">
                <a:solidFill>
                  <a:srgbClr val="212121"/>
                </a:solidFill>
                <a:latin typeface="Verdana"/>
                <a:cs typeface="Verdana"/>
              </a:rPr>
              <a:t>performance </a:t>
            </a:r>
            <a:r>
              <a:rPr sz="1300" spc="-35" dirty="0">
                <a:solidFill>
                  <a:srgbClr val="212121"/>
                </a:solidFill>
                <a:latin typeface="Verdana"/>
                <a:cs typeface="Verdana"/>
              </a:rPr>
              <a:t>level, </a:t>
            </a:r>
            <a:r>
              <a:rPr sz="1300" spc="60" dirty="0">
                <a:solidFill>
                  <a:srgbClr val="212121"/>
                </a:solidFill>
                <a:latin typeface="Verdana"/>
                <a:cs typeface="Verdana"/>
              </a:rPr>
              <a:t>we </a:t>
            </a:r>
            <a:r>
              <a:rPr sz="1300" spc="65" dirty="0">
                <a:solidFill>
                  <a:srgbClr val="212121"/>
                </a:solidFill>
                <a:latin typeface="Verdana"/>
                <a:cs typeface="Verdana"/>
              </a:rPr>
              <a:t> </a:t>
            </a:r>
            <a:r>
              <a:rPr sz="1300" spc="45" dirty="0">
                <a:solidFill>
                  <a:srgbClr val="212121"/>
                </a:solidFill>
                <a:latin typeface="Verdana"/>
                <a:cs typeface="Verdana"/>
              </a:rPr>
              <a:t>aim</a:t>
            </a:r>
            <a:r>
              <a:rPr sz="1300" spc="50" dirty="0">
                <a:solidFill>
                  <a:srgbClr val="212121"/>
                </a:solidFill>
                <a:latin typeface="Verdana"/>
                <a:cs typeface="Verdana"/>
              </a:rPr>
              <a:t> </a:t>
            </a:r>
            <a:r>
              <a:rPr sz="1300" spc="30" dirty="0">
                <a:solidFill>
                  <a:srgbClr val="212121"/>
                </a:solidFill>
                <a:latin typeface="Verdana"/>
                <a:cs typeface="Verdana"/>
              </a:rPr>
              <a:t>to</a:t>
            </a:r>
            <a:r>
              <a:rPr sz="1300" spc="35" dirty="0">
                <a:solidFill>
                  <a:srgbClr val="212121"/>
                </a:solidFill>
                <a:latin typeface="Verdana"/>
                <a:cs typeface="Verdana"/>
              </a:rPr>
              <a:t> </a:t>
            </a:r>
            <a:r>
              <a:rPr sz="1300" spc="45" dirty="0">
                <a:solidFill>
                  <a:srgbClr val="212121"/>
                </a:solidFill>
                <a:latin typeface="Verdana"/>
                <a:cs typeface="Verdana"/>
              </a:rPr>
              <a:t>complete</a:t>
            </a:r>
            <a:r>
              <a:rPr sz="1300" spc="50" dirty="0">
                <a:solidFill>
                  <a:srgbClr val="212121"/>
                </a:solidFill>
                <a:latin typeface="Verdana"/>
                <a:cs typeface="Verdana"/>
              </a:rPr>
              <a:t> </a:t>
            </a:r>
            <a:r>
              <a:rPr sz="1300" spc="40" dirty="0">
                <a:solidFill>
                  <a:srgbClr val="212121"/>
                </a:solidFill>
                <a:latin typeface="Verdana"/>
                <a:cs typeface="Verdana"/>
              </a:rPr>
              <a:t>the</a:t>
            </a:r>
            <a:r>
              <a:rPr sz="1300" spc="45" dirty="0">
                <a:solidFill>
                  <a:srgbClr val="212121"/>
                </a:solidFill>
                <a:latin typeface="Verdana"/>
                <a:cs typeface="Verdana"/>
              </a:rPr>
              <a:t> </a:t>
            </a:r>
            <a:r>
              <a:rPr sz="1300" spc="30" dirty="0">
                <a:solidFill>
                  <a:srgbClr val="212121"/>
                </a:solidFill>
                <a:latin typeface="Verdana"/>
                <a:cs typeface="Verdana"/>
              </a:rPr>
              <a:t>work</a:t>
            </a:r>
            <a:r>
              <a:rPr sz="1300" spc="35" dirty="0">
                <a:solidFill>
                  <a:srgbClr val="212121"/>
                </a:solidFill>
                <a:latin typeface="Verdana"/>
                <a:cs typeface="Verdana"/>
              </a:rPr>
              <a:t> </a:t>
            </a:r>
            <a:r>
              <a:rPr sz="1300" spc="30" dirty="0">
                <a:solidFill>
                  <a:srgbClr val="212121"/>
                </a:solidFill>
                <a:latin typeface="Verdana"/>
                <a:cs typeface="Verdana"/>
              </a:rPr>
              <a:t>based</a:t>
            </a:r>
            <a:r>
              <a:rPr sz="1300" spc="35" dirty="0">
                <a:solidFill>
                  <a:srgbClr val="212121"/>
                </a:solidFill>
                <a:latin typeface="Verdana"/>
                <a:cs typeface="Verdana"/>
              </a:rPr>
              <a:t> </a:t>
            </a:r>
            <a:r>
              <a:rPr sz="1300" spc="55" dirty="0">
                <a:solidFill>
                  <a:srgbClr val="212121"/>
                </a:solidFill>
                <a:latin typeface="Verdana"/>
                <a:cs typeface="Verdana"/>
              </a:rPr>
              <a:t>on </a:t>
            </a:r>
            <a:r>
              <a:rPr sz="1300" spc="60" dirty="0">
                <a:solidFill>
                  <a:srgbClr val="212121"/>
                </a:solidFill>
                <a:latin typeface="Verdana"/>
                <a:cs typeface="Verdana"/>
              </a:rPr>
              <a:t> </a:t>
            </a:r>
            <a:r>
              <a:rPr sz="1300" spc="20" dirty="0">
                <a:solidFill>
                  <a:srgbClr val="212121"/>
                </a:solidFill>
                <a:latin typeface="Verdana"/>
                <a:cs typeface="Verdana"/>
              </a:rPr>
              <a:t>operational </a:t>
            </a:r>
            <a:r>
              <a:rPr sz="1300" spc="15" dirty="0">
                <a:solidFill>
                  <a:srgbClr val="212121"/>
                </a:solidFill>
                <a:latin typeface="Verdana"/>
                <a:cs typeface="Verdana"/>
              </a:rPr>
              <a:t>efficiency </a:t>
            </a:r>
            <a:r>
              <a:rPr sz="1300" spc="50" dirty="0">
                <a:solidFill>
                  <a:srgbClr val="212121"/>
                </a:solidFill>
                <a:latin typeface="Verdana"/>
                <a:cs typeface="Verdana"/>
              </a:rPr>
              <a:t>and </a:t>
            </a:r>
            <a:r>
              <a:rPr sz="1300" spc="15" dirty="0">
                <a:solidFill>
                  <a:srgbClr val="212121"/>
                </a:solidFill>
                <a:latin typeface="Verdana"/>
                <a:cs typeface="Verdana"/>
              </a:rPr>
              <a:t>quality by </a:t>
            </a:r>
            <a:r>
              <a:rPr sz="1300" spc="30" dirty="0">
                <a:solidFill>
                  <a:srgbClr val="212121"/>
                </a:solidFill>
                <a:latin typeface="Verdana"/>
                <a:cs typeface="Verdana"/>
              </a:rPr>
              <a:t>having </a:t>
            </a:r>
            <a:r>
              <a:rPr sz="1300" spc="-445" dirty="0">
                <a:solidFill>
                  <a:srgbClr val="212121"/>
                </a:solidFill>
                <a:latin typeface="Verdana"/>
                <a:cs typeface="Verdana"/>
              </a:rPr>
              <a:t> </a:t>
            </a:r>
            <a:r>
              <a:rPr sz="1300" dirty="0">
                <a:solidFill>
                  <a:srgbClr val="212121"/>
                </a:solidFill>
                <a:latin typeface="Verdana"/>
                <a:cs typeface="Verdana"/>
              </a:rPr>
              <a:t>a</a:t>
            </a:r>
            <a:r>
              <a:rPr sz="1300" spc="5" dirty="0">
                <a:solidFill>
                  <a:srgbClr val="212121"/>
                </a:solidFill>
                <a:latin typeface="Verdana"/>
                <a:cs typeface="Verdana"/>
              </a:rPr>
              <a:t> </a:t>
            </a:r>
            <a:r>
              <a:rPr sz="1300" spc="10" dirty="0">
                <a:solidFill>
                  <a:srgbClr val="212121"/>
                </a:solidFill>
                <a:latin typeface="Verdana"/>
                <a:cs typeface="Verdana"/>
              </a:rPr>
              <a:t>clear</a:t>
            </a:r>
            <a:r>
              <a:rPr sz="1300" spc="15" dirty="0">
                <a:solidFill>
                  <a:srgbClr val="212121"/>
                </a:solidFill>
                <a:latin typeface="Verdana"/>
                <a:cs typeface="Verdana"/>
              </a:rPr>
              <a:t> </a:t>
            </a:r>
            <a:r>
              <a:rPr sz="1300" dirty="0">
                <a:solidFill>
                  <a:srgbClr val="212121"/>
                </a:solidFill>
                <a:latin typeface="Verdana"/>
                <a:cs typeface="Verdana"/>
              </a:rPr>
              <a:t>vision</a:t>
            </a:r>
            <a:r>
              <a:rPr sz="1300" spc="5" dirty="0">
                <a:solidFill>
                  <a:srgbClr val="212121"/>
                </a:solidFill>
                <a:latin typeface="Verdana"/>
                <a:cs typeface="Verdana"/>
              </a:rPr>
              <a:t> </a:t>
            </a:r>
            <a:r>
              <a:rPr sz="1300" spc="35" dirty="0">
                <a:solidFill>
                  <a:srgbClr val="212121"/>
                </a:solidFill>
                <a:latin typeface="Verdana"/>
                <a:cs typeface="Verdana"/>
              </a:rPr>
              <a:t>in</a:t>
            </a:r>
            <a:r>
              <a:rPr sz="1300" spc="40" dirty="0">
                <a:solidFill>
                  <a:srgbClr val="212121"/>
                </a:solidFill>
                <a:latin typeface="Verdana"/>
                <a:cs typeface="Verdana"/>
              </a:rPr>
              <a:t> </a:t>
            </a:r>
            <a:r>
              <a:rPr sz="1300" spc="10" dirty="0">
                <a:solidFill>
                  <a:srgbClr val="212121"/>
                </a:solidFill>
                <a:latin typeface="Verdana"/>
                <a:cs typeface="Verdana"/>
              </a:rPr>
              <a:t>raising</a:t>
            </a:r>
            <a:r>
              <a:rPr sz="1300" spc="15" dirty="0">
                <a:solidFill>
                  <a:srgbClr val="212121"/>
                </a:solidFill>
                <a:latin typeface="Verdana"/>
                <a:cs typeface="Verdana"/>
              </a:rPr>
              <a:t> </a:t>
            </a:r>
            <a:r>
              <a:rPr sz="1300" spc="40" dirty="0">
                <a:solidFill>
                  <a:srgbClr val="212121"/>
                </a:solidFill>
                <a:latin typeface="Verdana"/>
                <a:cs typeface="Verdana"/>
              </a:rPr>
              <a:t>the</a:t>
            </a:r>
            <a:r>
              <a:rPr sz="1300" spc="45" dirty="0">
                <a:solidFill>
                  <a:srgbClr val="212121"/>
                </a:solidFill>
                <a:latin typeface="Verdana"/>
                <a:cs typeface="Verdana"/>
              </a:rPr>
              <a:t> </a:t>
            </a:r>
            <a:r>
              <a:rPr sz="1300" spc="15" dirty="0">
                <a:solidFill>
                  <a:srgbClr val="212121"/>
                </a:solidFill>
                <a:latin typeface="Verdana"/>
                <a:cs typeface="Verdana"/>
              </a:rPr>
              <a:t>local</a:t>
            </a:r>
            <a:r>
              <a:rPr sz="1300" spc="20" dirty="0">
                <a:solidFill>
                  <a:srgbClr val="212121"/>
                </a:solidFill>
                <a:latin typeface="Verdana"/>
                <a:cs typeface="Verdana"/>
              </a:rPr>
              <a:t> </a:t>
            </a:r>
            <a:r>
              <a:rPr sz="1300" spc="50" dirty="0">
                <a:solidFill>
                  <a:srgbClr val="212121"/>
                </a:solidFill>
                <a:latin typeface="Verdana"/>
                <a:cs typeface="Verdana"/>
              </a:rPr>
              <a:t>and </a:t>
            </a:r>
            <a:r>
              <a:rPr sz="1300" spc="55" dirty="0">
                <a:solidFill>
                  <a:srgbClr val="212121"/>
                </a:solidFill>
                <a:latin typeface="Verdana"/>
                <a:cs typeface="Verdana"/>
              </a:rPr>
              <a:t> </a:t>
            </a:r>
            <a:r>
              <a:rPr sz="1300" spc="20" dirty="0">
                <a:solidFill>
                  <a:srgbClr val="212121"/>
                </a:solidFill>
                <a:latin typeface="Verdana"/>
                <a:cs typeface="Verdana"/>
              </a:rPr>
              <a:t>international </a:t>
            </a:r>
            <a:r>
              <a:rPr sz="1300" spc="-5" dirty="0">
                <a:solidFill>
                  <a:srgbClr val="212121"/>
                </a:solidFill>
                <a:latin typeface="Verdana"/>
                <a:cs typeface="Verdana"/>
              </a:rPr>
              <a:t>standards, </a:t>
            </a:r>
            <a:r>
              <a:rPr sz="1300" spc="60" dirty="0">
                <a:solidFill>
                  <a:srgbClr val="212121"/>
                </a:solidFill>
                <a:latin typeface="Verdana"/>
                <a:cs typeface="Verdana"/>
              </a:rPr>
              <a:t>which </a:t>
            </a:r>
            <a:r>
              <a:rPr sz="1300" spc="15" dirty="0">
                <a:solidFill>
                  <a:srgbClr val="212121"/>
                </a:solidFill>
                <a:latin typeface="Verdana"/>
                <a:cs typeface="Verdana"/>
              </a:rPr>
              <a:t>allows us </a:t>
            </a:r>
            <a:r>
              <a:rPr sz="1300" spc="30" dirty="0">
                <a:solidFill>
                  <a:srgbClr val="212121"/>
                </a:solidFill>
                <a:latin typeface="Verdana"/>
                <a:cs typeface="Verdana"/>
              </a:rPr>
              <a:t>to </a:t>
            </a:r>
            <a:r>
              <a:rPr sz="1300" spc="35" dirty="0">
                <a:solidFill>
                  <a:srgbClr val="212121"/>
                </a:solidFill>
                <a:latin typeface="Verdana"/>
                <a:cs typeface="Verdana"/>
              </a:rPr>
              <a:t> </a:t>
            </a:r>
            <a:r>
              <a:rPr sz="1300" spc="45" dirty="0">
                <a:solidFill>
                  <a:srgbClr val="212121"/>
                </a:solidFill>
                <a:latin typeface="Verdana"/>
                <a:cs typeface="Verdana"/>
              </a:rPr>
              <a:t>get</a:t>
            </a:r>
            <a:r>
              <a:rPr sz="1300" spc="-114" dirty="0">
                <a:solidFill>
                  <a:srgbClr val="212121"/>
                </a:solidFill>
                <a:latin typeface="Verdana"/>
                <a:cs typeface="Verdana"/>
              </a:rPr>
              <a:t> </a:t>
            </a:r>
            <a:r>
              <a:rPr sz="1300" spc="35" dirty="0">
                <a:solidFill>
                  <a:srgbClr val="212121"/>
                </a:solidFill>
                <a:latin typeface="Verdana"/>
                <a:cs typeface="Verdana"/>
              </a:rPr>
              <a:t>higher</a:t>
            </a:r>
            <a:r>
              <a:rPr sz="1300" spc="-110" dirty="0">
                <a:solidFill>
                  <a:srgbClr val="212121"/>
                </a:solidFill>
                <a:latin typeface="Verdana"/>
                <a:cs typeface="Verdana"/>
              </a:rPr>
              <a:t> </a:t>
            </a:r>
            <a:r>
              <a:rPr sz="1300" dirty="0">
                <a:solidFill>
                  <a:srgbClr val="212121"/>
                </a:solidFill>
                <a:latin typeface="Verdana"/>
                <a:cs typeface="Verdana"/>
              </a:rPr>
              <a:t>rankings,</a:t>
            </a:r>
            <a:r>
              <a:rPr sz="1300" spc="-110" dirty="0">
                <a:solidFill>
                  <a:srgbClr val="212121"/>
                </a:solidFill>
                <a:latin typeface="Verdana"/>
                <a:cs typeface="Verdana"/>
              </a:rPr>
              <a:t> </a:t>
            </a:r>
            <a:r>
              <a:rPr sz="1300" spc="45" dirty="0">
                <a:solidFill>
                  <a:srgbClr val="212121"/>
                </a:solidFill>
                <a:latin typeface="Verdana"/>
                <a:cs typeface="Verdana"/>
              </a:rPr>
              <a:t>God</a:t>
            </a:r>
            <a:r>
              <a:rPr sz="1300" spc="-110" dirty="0">
                <a:solidFill>
                  <a:srgbClr val="212121"/>
                </a:solidFill>
                <a:latin typeface="Verdana"/>
                <a:cs typeface="Verdana"/>
              </a:rPr>
              <a:t> </a:t>
            </a:r>
            <a:r>
              <a:rPr sz="1300" spc="5" dirty="0">
                <a:solidFill>
                  <a:srgbClr val="212121"/>
                </a:solidFill>
                <a:latin typeface="Verdana"/>
                <a:cs typeface="Verdana"/>
              </a:rPr>
              <a:t>willing.</a:t>
            </a:r>
            <a:endParaRPr sz="1300" dirty="0">
              <a:latin typeface="Verdana"/>
              <a:cs typeface="Verdana"/>
            </a:endParaRPr>
          </a:p>
        </p:txBody>
      </p:sp>
      <p:sp>
        <p:nvSpPr>
          <p:cNvPr id="7" name="object 7"/>
          <p:cNvSpPr txBox="1">
            <a:spLocks noGrp="1"/>
          </p:cNvSpPr>
          <p:nvPr>
            <p:ph type="title"/>
          </p:nvPr>
        </p:nvSpPr>
        <p:spPr>
          <a:xfrm>
            <a:off x="1060181" y="208309"/>
            <a:ext cx="3511550" cy="1617345"/>
          </a:xfrm>
          <a:prstGeom prst="rect">
            <a:avLst/>
          </a:prstGeom>
        </p:spPr>
        <p:txBody>
          <a:bodyPr vert="horz" wrap="square" lIns="0" tIns="11430" rIns="0" bIns="0" rtlCol="0">
            <a:spAutoFit/>
          </a:bodyPr>
          <a:lstStyle/>
          <a:p>
            <a:pPr marL="12700">
              <a:lnSpc>
                <a:spcPts val="4410"/>
              </a:lnSpc>
              <a:spcBef>
                <a:spcPts val="90"/>
              </a:spcBef>
            </a:pPr>
            <a:r>
              <a:rPr sz="4250" spc="175" dirty="0"/>
              <a:t>EXECUTIVE</a:t>
            </a:r>
            <a:endParaRPr sz="4250" dirty="0"/>
          </a:p>
          <a:p>
            <a:pPr marL="12700" marR="5080">
              <a:lnSpc>
                <a:spcPct val="72900"/>
              </a:lnSpc>
              <a:spcBef>
                <a:spcPts val="695"/>
              </a:spcBef>
            </a:pPr>
            <a:r>
              <a:rPr sz="4250" spc="245" dirty="0"/>
              <a:t>M</a:t>
            </a:r>
            <a:r>
              <a:rPr sz="4250" spc="505" dirty="0"/>
              <a:t>A</a:t>
            </a:r>
            <a:r>
              <a:rPr sz="4250" spc="130" dirty="0"/>
              <a:t>N</a:t>
            </a:r>
            <a:r>
              <a:rPr sz="4250" spc="505" dirty="0"/>
              <a:t>A</a:t>
            </a:r>
            <a:r>
              <a:rPr sz="4250" spc="90" dirty="0"/>
              <a:t>G</a:t>
            </a:r>
            <a:r>
              <a:rPr sz="4250" spc="235" dirty="0"/>
              <a:t>E</a:t>
            </a:r>
            <a:r>
              <a:rPr sz="4250" spc="70" dirty="0"/>
              <a:t>R</a:t>
            </a:r>
            <a:r>
              <a:rPr sz="4250" spc="-100" dirty="0"/>
              <a:t>'</a:t>
            </a:r>
            <a:r>
              <a:rPr sz="4250" spc="60" dirty="0"/>
              <a:t>S  </a:t>
            </a:r>
            <a:r>
              <a:rPr sz="4250" spc="215" dirty="0"/>
              <a:t>MESSAGE</a:t>
            </a:r>
            <a:endParaRPr sz="42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4000" r="-44000"/>
          </a:stretch>
        </a:blipFill>
        <a:effectLst/>
      </p:bgPr>
    </p:bg>
    <p:spTree>
      <p:nvGrpSpPr>
        <p:cNvPr id="1" name=""/>
        <p:cNvGrpSpPr/>
        <p:nvPr/>
      </p:nvGrpSpPr>
      <p:grpSpPr>
        <a:xfrm>
          <a:off x="0" y="0"/>
          <a:ext cx="0" cy="0"/>
          <a:chOff x="0" y="0"/>
          <a:chExt cx="0" cy="0"/>
        </a:xfrm>
      </p:grpSpPr>
      <p:grpSp>
        <p:nvGrpSpPr>
          <p:cNvPr id="3" name="object 3"/>
          <p:cNvGrpSpPr/>
          <p:nvPr/>
        </p:nvGrpSpPr>
        <p:grpSpPr>
          <a:xfrm>
            <a:off x="452" y="1576"/>
            <a:ext cx="7552055" cy="1805305"/>
            <a:chOff x="452" y="1576"/>
            <a:chExt cx="7552055" cy="1805305"/>
          </a:xfrm>
        </p:grpSpPr>
        <p:sp>
          <p:nvSpPr>
            <p:cNvPr id="4" name="object 4"/>
            <p:cNvSpPr/>
            <p:nvPr/>
          </p:nvSpPr>
          <p:spPr>
            <a:xfrm>
              <a:off x="452" y="1576"/>
              <a:ext cx="7552055" cy="1805305"/>
            </a:xfrm>
            <a:custGeom>
              <a:avLst/>
              <a:gdLst/>
              <a:ahLst/>
              <a:cxnLst/>
              <a:rect l="l" t="t" r="r" b="b"/>
              <a:pathLst>
                <a:path w="7552055" h="1805305">
                  <a:moveTo>
                    <a:pt x="0" y="1805220"/>
                  </a:moveTo>
                  <a:lnTo>
                    <a:pt x="0" y="0"/>
                  </a:lnTo>
                  <a:lnTo>
                    <a:pt x="7551921" y="0"/>
                  </a:lnTo>
                  <a:lnTo>
                    <a:pt x="7551921" y="842444"/>
                  </a:lnTo>
                  <a:lnTo>
                    <a:pt x="0" y="1805220"/>
                  </a:lnTo>
                  <a:close/>
                </a:path>
              </a:pathLst>
            </a:custGeom>
            <a:solidFill>
              <a:srgbClr val="00B050"/>
            </a:solidFill>
          </p:spPr>
          <p:txBody>
            <a:bodyPr wrap="square" lIns="0" tIns="0" rIns="0" bIns="0" rtlCol="0"/>
            <a:lstStyle/>
            <a:p>
              <a:endParaRPr/>
            </a:p>
          </p:txBody>
        </p:sp>
        <p:sp>
          <p:nvSpPr>
            <p:cNvPr id="5" name="object 5"/>
            <p:cNvSpPr/>
            <p:nvPr/>
          </p:nvSpPr>
          <p:spPr>
            <a:xfrm>
              <a:off x="452" y="1576"/>
              <a:ext cx="7552055" cy="1633855"/>
            </a:xfrm>
            <a:custGeom>
              <a:avLst/>
              <a:gdLst/>
              <a:ahLst/>
              <a:cxnLst/>
              <a:rect l="l" t="t" r="r" b="b"/>
              <a:pathLst>
                <a:path w="7552055" h="1633855">
                  <a:moveTo>
                    <a:pt x="0" y="1633609"/>
                  </a:moveTo>
                  <a:lnTo>
                    <a:pt x="0" y="0"/>
                  </a:lnTo>
                  <a:lnTo>
                    <a:pt x="7551921" y="0"/>
                  </a:lnTo>
                  <a:lnTo>
                    <a:pt x="7551921" y="670833"/>
                  </a:lnTo>
                  <a:lnTo>
                    <a:pt x="0" y="1633609"/>
                  </a:lnTo>
                  <a:close/>
                </a:path>
              </a:pathLst>
            </a:custGeom>
            <a:solidFill>
              <a:srgbClr val="92D050"/>
            </a:solidFill>
          </p:spPr>
          <p:txBody>
            <a:bodyPr wrap="square" lIns="0" tIns="0" rIns="0" bIns="0" rtlCol="0"/>
            <a:lstStyle/>
            <a:p>
              <a:endParaRPr dirty="0"/>
            </a:p>
          </p:txBody>
        </p:sp>
      </p:grpSp>
      <p:sp>
        <p:nvSpPr>
          <p:cNvPr id="6" name="object 6"/>
          <p:cNvSpPr/>
          <p:nvPr/>
        </p:nvSpPr>
        <p:spPr>
          <a:xfrm>
            <a:off x="699675" y="3590929"/>
            <a:ext cx="53975" cy="53975"/>
          </a:xfrm>
          <a:custGeom>
            <a:avLst/>
            <a:gdLst/>
            <a:ahLst/>
            <a:cxnLst/>
            <a:rect l="l" t="t" r="r" b="b"/>
            <a:pathLst>
              <a:path w="53975" h="53975">
                <a:moveTo>
                  <a:pt x="30335" y="53567"/>
                </a:moveTo>
                <a:lnTo>
                  <a:pt x="23231" y="53567"/>
                </a:lnTo>
                <a:lnTo>
                  <a:pt x="19815" y="52887"/>
                </a:lnTo>
                <a:lnTo>
                  <a:pt x="0" y="30335"/>
                </a:lnTo>
                <a:lnTo>
                  <a:pt x="0" y="23231"/>
                </a:lnTo>
                <a:lnTo>
                  <a:pt x="23231" y="0"/>
                </a:lnTo>
                <a:lnTo>
                  <a:pt x="30335" y="0"/>
                </a:lnTo>
                <a:lnTo>
                  <a:pt x="53567" y="26783"/>
                </a:lnTo>
                <a:lnTo>
                  <a:pt x="53567" y="30335"/>
                </a:lnTo>
                <a:lnTo>
                  <a:pt x="30335" y="53567"/>
                </a:lnTo>
                <a:close/>
              </a:path>
            </a:pathLst>
          </a:custGeom>
          <a:solidFill>
            <a:srgbClr val="212121"/>
          </a:solidFill>
        </p:spPr>
        <p:txBody>
          <a:bodyPr wrap="square" lIns="0" tIns="0" rIns="0" bIns="0" rtlCol="0"/>
          <a:lstStyle/>
          <a:p>
            <a:endParaRPr/>
          </a:p>
        </p:txBody>
      </p:sp>
      <p:sp>
        <p:nvSpPr>
          <p:cNvPr id="7" name="object 7"/>
          <p:cNvSpPr/>
          <p:nvPr/>
        </p:nvSpPr>
        <p:spPr>
          <a:xfrm>
            <a:off x="699675" y="3811150"/>
            <a:ext cx="53975" cy="53975"/>
          </a:xfrm>
          <a:custGeom>
            <a:avLst/>
            <a:gdLst/>
            <a:ahLst/>
            <a:cxnLst/>
            <a:rect l="l" t="t" r="r" b="b"/>
            <a:pathLst>
              <a:path w="53975" h="53975">
                <a:moveTo>
                  <a:pt x="30335" y="53567"/>
                </a:moveTo>
                <a:lnTo>
                  <a:pt x="23231" y="53567"/>
                </a:lnTo>
                <a:lnTo>
                  <a:pt x="19815" y="52887"/>
                </a:lnTo>
                <a:lnTo>
                  <a:pt x="0" y="30335"/>
                </a:lnTo>
                <a:lnTo>
                  <a:pt x="0" y="23231"/>
                </a:lnTo>
                <a:lnTo>
                  <a:pt x="23231" y="0"/>
                </a:lnTo>
                <a:lnTo>
                  <a:pt x="30335" y="0"/>
                </a:lnTo>
                <a:lnTo>
                  <a:pt x="53567" y="26783"/>
                </a:lnTo>
                <a:lnTo>
                  <a:pt x="53567" y="30335"/>
                </a:lnTo>
                <a:lnTo>
                  <a:pt x="30335" y="53567"/>
                </a:lnTo>
                <a:close/>
              </a:path>
            </a:pathLst>
          </a:custGeom>
          <a:solidFill>
            <a:srgbClr val="212121"/>
          </a:solidFill>
        </p:spPr>
        <p:txBody>
          <a:bodyPr wrap="square" lIns="0" tIns="0" rIns="0" bIns="0" rtlCol="0"/>
          <a:lstStyle/>
          <a:p>
            <a:endParaRPr/>
          </a:p>
        </p:txBody>
      </p:sp>
      <p:sp>
        <p:nvSpPr>
          <p:cNvPr id="8" name="object 8"/>
          <p:cNvSpPr/>
          <p:nvPr/>
        </p:nvSpPr>
        <p:spPr>
          <a:xfrm>
            <a:off x="699675" y="4031372"/>
            <a:ext cx="53975" cy="53975"/>
          </a:xfrm>
          <a:custGeom>
            <a:avLst/>
            <a:gdLst/>
            <a:ahLst/>
            <a:cxnLst/>
            <a:rect l="l" t="t" r="r" b="b"/>
            <a:pathLst>
              <a:path w="53975" h="53975">
                <a:moveTo>
                  <a:pt x="30335" y="53567"/>
                </a:moveTo>
                <a:lnTo>
                  <a:pt x="23231" y="53567"/>
                </a:lnTo>
                <a:lnTo>
                  <a:pt x="19815" y="52887"/>
                </a:lnTo>
                <a:lnTo>
                  <a:pt x="0" y="30335"/>
                </a:lnTo>
                <a:lnTo>
                  <a:pt x="0" y="23231"/>
                </a:lnTo>
                <a:lnTo>
                  <a:pt x="23231" y="0"/>
                </a:lnTo>
                <a:lnTo>
                  <a:pt x="30335" y="0"/>
                </a:lnTo>
                <a:lnTo>
                  <a:pt x="53567" y="26783"/>
                </a:lnTo>
                <a:lnTo>
                  <a:pt x="53567" y="30335"/>
                </a:lnTo>
                <a:lnTo>
                  <a:pt x="30335" y="53567"/>
                </a:lnTo>
                <a:close/>
              </a:path>
            </a:pathLst>
          </a:custGeom>
          <a:solidFill>
            <a:srgbClr val="212121"/>
          </a:solidFill>
        </p:spPr>
        <p:txBody>
          <a:bodyPr wrap="square" lIns="0" tIns="0" rIns="0" bIns="0" rtlCol="0"/>
          <a:lstStyle/>
          <a:p>
            <a:endParaRPr/>
          </a:p>
        </p:txBody>
      </p:sp>
      <p:sp>
        <p:nvSpPr>
          <p:cNvPr id="9" name="object 9"/>
          <p:cNvSpPr/>
          <p:nvPr/>
        </p:nvSpPr>
        <p:spPr>
          <a:xfrm>
            <a:off x="699675" y="6322868"/>
            <a:ext cx="53975" cy="53975"/>
          </a:xfrm>
          <a:custGeom>
            <a:avLst/>
            <a:gdLst/>
            <a:ahLst/>
            <a:cxnLst/>
            <a:rect l="l" t="t" r="r" b="b"/>
            <a:pathLst>
              <a:path w="53975" h="53975">
                <a:moveTo>
                  <a:pt x="30335" y="53567"/>
                </a:moveTo>
                <a:lnTo>
                  <a:pt x="23231" y="53567"/>
                </a:lnTo>
                <a:lnTo>
                  <a:pt x="19815" y="52887"/>
                </a:lnTo>
                <a:lnTo>
                  <a:pt x="0" y="30335"/>
                </a:lnTo>
                <a:lnTo>
                  <a:pt x="0" y="23231"/>
                </a:lnTo>
                <a:lnTo>
                  <a:pt x="23231" y="0"/>
                </a:lnTo>
                <a:lnTo>
                  <a:pt x="30335" y="0"/>
                </a:lnTo>
                <a:lnTo>
                  <a:pt x="53567" y="26783"/>
                </a:lnTo>
                <a:lnTo>
                  <a:pt x="53567" y="30335"/>
                </a:lnTo>
                <a:lnTo>
                  <a:pt x="30335" y="53567"/>
                </a:lnTo>
                <a:close/>
              </a:path>
            </a:pathLst>
          </a:custGeom>
          <a:solidFill>
            <a:srgbClr val="212121"/>
          </a:solidFill>
        </p:spPr>
        <p:txBody>
          <a:bodyPr wrap="square" lIns="0" tIns="0" rIns="0" bIns="0" rtlCol="0"/>
          <a:lstStyle/>
          <a:p>
            <a:endParaRPr/>
          </a:p>
        </p:txBody>
      </p:sp>
      <p:sp>
        <p:nvSpPr>
          <p:cNvPr id="10" name="object 10"/>
          <p:cNvSpPr/>
          <p:nvPr/>
        </p:nvSpPr>
        <p:spPr>
          <a:xfrm>
            <a:off x="699675" y="6543090"/>
            <a:ext cx="53975" cy="53975"/>
          </a:xfrm>
          <a:custGeom>
            <a:avLst/>
            <a:gdLst/>
            <a:ahLst/>
            <a:cxnLst/>
            <a:rect l="l" t="t" r="r" b="b"/>
            <a:pathLst>
              <a:path w="53975" h="53975">
                <a:moveTo>
                  <a:pt x="30335" y="53567"/>
                </a:moveTo>
                <a:lnTo>
                  <a:pt x="23231" y="53567"/>
                </a:lnTo>
                <a:lnTo>
                  <a:pt x="19815" y="52887"/>
                </a:lnTo>
                <a:lnTo>
                  <a:pt x="0" y="30335"/>
                </a:lnTo>
                <a:lnTo>
                  <a:pt x="0" y="23231"/>
                </a:lnTo>
                <a:lnTo>
                  <a:pt x="23231" y="0"/>
                </a:lnTo>
                <a:lnTo>
                  <a:pt x="30335" y="0"/>
                </a:lnTo>
                <a:lnTo>
                  <a:pt x="53567" y="26783"/>
                </a:lnTo>
                <a:lnTo>
                  <a:pt x="53567" y="30335"/>
                </a:lnTo>
                <a:lnTo>
                  <a:pt x="30335" y="53567"/>
                </a:lnTo>
                <a:close/>
              </a:path>
            </a:pathLst>
          </a:custGeom>
          <a:solidFill>
            <a:srgbClr val="212121"/>
          </a:solidFill>
        </p:spPr>
        <p:txBody>
          <a:bodyPr wrap="square" lIns="0" tIns="0" rIns="0" bIns="0" rtlCol="0"/>
          <a:lstStyle/>
          <a:p>
            <a:endParaRPr/>
          </a:p>
        </p:txBody>
      </p:sp>
      <p:sp>
        <p:nvSpPr>
          <p:cNvPr id="11" name="object 11"/>
          <p:cNvSpPr/>
          <p:nvPr/>
        </p:nvSpPr>
        <p:spPr>
          <a:xfrm>
            <a:off x="699675" y="6763311"/>
            <a:ext cx="53975" cy="53975"/>
          </a:xfrm>
          <a:custGeom>
            <a:avLst/>
            <a:gdLst/>
            <a:ahLst/>
            <a:cxnLst/>
            <a:rect l="l" t="t" r="r" b="b"/>
            <a:pathLst>
              <a:path w="53975" h="53975">
                <a:moveTo>
                  <a:pt x="30335" y="53567"/>
                </a:moveTo>
                <a:lnTo>
                  <a:pt x="23231" y="53567"/>
                </a:lnTo>
                <a:lnTo>
                  <a:pt x="19815" y="52887"/>
                </a:lnTo>
                <a:lnTo>
                  <a:pt x="0" y="30335"/>
                </a:lnTo>
                <a:lnTo>
                  <a:pt x="0" y="23231"/>
                </a:lnTo>
                <a:lnTo>
                  <a:pt x="23231" y="0"/>
                </a:lnTo>
                <a:lnTo>
                  <a:pt x="30335" y="0"/>
                </a:lnTo>
                <a:lnTo>
                  <a:pt x="53567" y="26783"/>
                </a:lnTo>
                <a:lnTo>
                  <a:pt x="53567" y="30335"/>
                </a:lnTo>
                <a:lnTo>
                  <a:pt x="30335" y="53567"/>
                </a:lnTo>
                <a:close/>
              </a:path>
            </a:pathLst>
          </a:custGeom>
          <a:solidFill>
            <a:srgbClr val="212121"/>
          </a:solidFill>
        </p:spPr>
        <p:txBody>
          <a:bodyPr wrap="square" lIns="0" tIns="0" rIns="0" bIns="0" rtlCol="0"/>
          <a:lstStyle/>
          <a:p>
            <a:endParaRPr/>
          </a:p>
        </p:txBody>
      </p:sp>
      <p:sp>
        <p:nvSpPr>
          <p:cNvPr id="12" name="object 12"/>
          <p:cNvSpPr txBox="1"/>
          <p:nvPr/>
        </p:nvSpPr>
        <p:spPr>
          <a:xfrm>
            <a:off x="251049" y="2462935"/>
            <a:ext cx="7050857" cy="5828712"/>
          </a:xfrm>
          <a:prstGeom prst="rect">
            <a:avLst/>
          </a:prstGeom>
        </p:spPr>
        <p:txBody>
          <a:bodyPr vert="horz" wrap="square" lIns="0" tIns="12065" rIns="0" bIns="0" rtlCol="0">
            <a:spAutoFit/>
          </a:bodyPr>
          <a:lstStyle/>
          <a:p>
            <a:pPr marL="12700" marR="5080" algn="just">
              <a:lnSpc>
                <a:spcPct val="107000"/>
              </a:lnSpc>
              <a:spcBef>
                <a:spcPts val="95"/>
              </a:spcBef>
            </a:pPr>
            <a:r>
              <a:rPr lang="en-GB" sz="1350" spc="-40" dirty="0">
                <a:solidFill>
                  <a:srgbClr val="212121"/>
                </a:solidFill>
                <a:latin typeface="Verdana"/>
                <a:cs typeface="Verdana"/>
              </a:rPr>
              <a:t>GREEN SAFA </a:t>
            </a:r>
            <a:r>
              <a:rPr sz="1350" spc="-40" dirty="0">
                <a:solidFill>
                  <a:srgbClr val="212121"/>
                </a:solidFill>
                <a:latin typeface="Verdana"/>
                <a:cs typeface="Verdana"/>
              </a:rPr>
              <a:t>, </a:t>
            </a:r>
            <a:r>
              <a:rPr sz="1350" spc="45" dirty="0">
                <a:solidFill>
                  <a:srgbClr val="212121"/>
                </a:solidFill>
                <a:latin typeface="Verdana"/>
                <a:cs typeface="Verdana"/>
              </a:rPr>
              <a:t>with </a:t>
            </a:r>
            <a:r>
              <a:rPr sz="1350" spc="-5" dirty="0">
                <a:solidFill>
                  <a:srgbClr val="212121"/>
                </a:solidFill>
                <a:latin typeface="Verdana"/>
                <a:cs typeface="Verdana"/>
              </a:rPr>
              <a:t>its </a:t>
            </a:r>
            <a:r>
              <a:rPr sz="1350" spc="30" dirty="0">
                <a:solidFill>
                  <a:srgbClr val="212121"/>
                </a:solidFill>
                <a:latin typeface="Verdana"/>
                <a:cs typeface="Verdana"/>
              </a:rPr>
              <a:t>highly </a:t>
            </a:r>
            <a:r>
              <a:rPr sz="1350" spc="25" dirty="0">
                <a:solidFill>
                  <a:srgbClr val="212121"/>
                </a:solidFill>
                <a:latin typeface="Verdana"/>
                <a:cs typeface="Verdana"/>
              </a:rPr>
              <a:t>qualified </a:t>
            </a:r>
            <a:r>
              <a:rPr sz="1350" spc="20" dirty="0">
                <a:solidFill>
                  <a:srgbClr val="212121"/>
                </a:solidFill>
                <a:latin typeface="Verdana"/>
                <a:cs typeface="Verdana"/>
              </a:rPr>
              <a:t>engineering, </a:t>
            </a:r>
            <a:r>
              <a:rPr sz="1350" spc="25" dirty="0">
                <a:solidFill>
                  <a:srgbClr val="212121"/>
                </a:solidFill>
                <a:latin typeface="Verdana"/>
                <a:cs typeface="Verdana"/>
              </a:rPr>
              <a:t>manpower, </a:t>
            </a:r>
            <a:r>
              <a:rPr sz="1350" spc="50" dirty="0">
                <a:solidFill>
                  <a:srgbClr val="212121"/>
                </a:solidFill>
                <a:latin typeface="Verdana"/>
                <a:cs typeface="Verdana"/>
              </a:rPr>
              <a:t>and </a:t>
            </a:r>
            <a:r>
              <a:rPr sz="1350" spc="35" dirty="0">
                <a:solidFill>
                  <a:srgbClr val="212121"/>
                </a:solidFill>
                <a:latin typeface="Verdana"/>
                <a:cs typeface="Verdana"/>
              </a:rPr>
              <a:t>inspection </a:t>
            </a:r>
            <a:r>
              <a:rPr sz="1350" spc="40" dirty="0">
                <a:solidFill>
                  <a:srgbClr val="212121"/>
                </a:solidFill>
                <a:latin typeface="Verdana"/>
                <a:cs typeface="Verdana"/>
              </a:rPr>
              <a:t> </a:t>
            </a:r>
            <a:r>
              <a:rPr sz="1350" spc="-5" dirty="0">
                <a:solidFill>
                  <a:srgbClr val="212121"/>
                </a:solidFill>
                <a:latin typeface="Verdana"/>
                <a:cs typeface="Verdana"/>
              </a:rPr>
              <a:t>team, offers </a:t>
            </a:r>
            <a:r>
              <a:rPr sz="1350" spc="25" dirty="0">
                <a:solidFill>
                  <a:srgbClr val="212121"/>
                </a:solidFill>
                <a:latin typeface="Verdana"/>
                <a:cs typeface="Verdana"/>
              </a:rPr>
              <a:t>our </a:t>
            </a:r>
            <a:r>
              <a:rPr sz="1350" spc="20" dirty="0">
                <a:solidFill>
                  <a:srgbClr val="212121"/>
                </a:solidFill>
                <a:latin typeface="Verdana"/>
                <a:cs typeface="Verdana"/>
              </a:rPr>
              <a:t>clients </a:t>
            </a:r>
            <a:r>
              <a:rPr sz="1350" spc="45" dirty="0">
                <a:solidFill>
                  <a:srgbClr val="212121"/>
                </a:solidFill>
                <a:latin typeface="Verdana"/>
                <a:cs typeface="Verdana"/>
              </a:rPr>
              <a:t>complete </a:t>
            </a:r>
            <a:r>
              <a:rPr sz="1350" spc="30" dirty="0">
                <a:solidFill>
                  <a:srgbClr val="212121"/>
                </a:solidFill>
                <a:latin typeface="Verdana"/>
                <a:cs typeface="Verdana"/>
              </a:rPr>
              <a:t>integrated </a:t>
            </a:r>
            <a:r>
              <a:rPr sz="1350" spc="-5" dirty="0">
                <a:solidFill>
                  <a:srgbClr val="212121"/>
                </a:solidFill>
                <a:latin typeface="Verdana"/>
                <a:cs typeface="Verdana"/>
              </a:rPr>
              <a:t>services </a:t>
            </a:r>
            <a:r>
              <a:rPr sz="1350" spc="30" dirty="0">
                <a:solidFill>
                  <a:srgbClr val="212121"/>
                </a:solidFill>
                <a:latin typeface="Verdana"/>
                <a:cs typeface="Verdana"/>
              </a:rPr>
              <a:t>in </a:t>
            </a:r>
            <a:r>
              <a:rPr sz="1350" spc="-5" dirty="0">
                <a:solidFill>
                  <a:srgbClr val="212121"/>
                </a:solidFill>
                <a:latin typeface="Verdana"/>
                <a:cs typeface="Verdana"/>
              </a:rPr>
              <a:t>all </a:t>
            </a:r>
            <a:r>
              <a:rPr sz="1350" spc="40" dirty="0">
                <a:solidFill>
                  <a:srgbClr val="212121"/>
                </a:solidFill>
                <a:latin typeface="Verdana"/>
                <a:cs typeface="Verdana"/>
              </a:rPr>
              <a:t>engineering </a:t>
            </a:r>
            <a:r>
              <a:rPr sz="1350" spc="45" dirty="0">
                <a:solidFill>
                  <a:srgbClr val="212121"/>
                </a:solidFill>
                <a:latin typeface="Verdana"/>
                <a:cs typeface="Verdana"/>
              </a:rPr>
              <a:t> </a:t>
            </a:r>
            <a:r>
              <a:rPr sz="1350" dirty="0">
                <a:solidFill>
                  <a:srgbClr val="212121"/>
                </a:solidFill>
                <a:latin typeface="Verdana"/>
                <a:cs typeface="Verdana"/>
              </a:rPr>
              <a:t>activities</a:t>
            </a:r>
            <a:r>
              <a:rPr sz="1350" spc="-105" dirty="0">
                <a:solidFill>
                  <a:srgbClr val="212121"/>
                </a:solidFill>
                <a:latin typeface="Verdana"/>
                <a:cs typeface="Verdana"/>
              </a:rPr>
              <a:t> </a:t>
            </a:r>
            <a:r>
              <a:rPr sz="1350" spc="50" dirty="0">
                <a:solidFill>
                  <a:srgbClr val="212121"/>
                </a:solidFill>
                <a:latin typeface="Verdana"/>
                <a:cs typeface="Verdana"/>
              </a:rPr>
              <a:t>and</a:t>
            </a:r>
            <a:r>
              <a:rPr sz="1350" spc="-105" dirty="0">
                <a:solidFill>
                  <a:srgbClr val="212121"/>
                </a:solidFill>
                <a:latin typeface="Verdana"/>
                <a:cs typeface="Verdana"/>
              </a:rPr>
              <a:t> </a:t>
            </a:r>
            <a:r>
              <a:rPr sz="1350" spc="-10" dirty="0">
                <a:solidFill>
                  <a:srgbClr val="212121"/>
                </a:solidFill>
                <a:latin typeface="Verdana"/>
                <a:cs typeface="Verdana"/>
              </a:rPr>
              <a:t>scopes,</a:t>
            </a:r>
            <a:r>
              <a:rPr sz="1350" spc="-100" dirty="0">
                <a:solidFill>
                  <a:srgbClr val="212121"/>
                </a:solidFill>
                <a:latin typeface="Verdana"/>
                <a:cs typeface="Verdana"/>
              </a:rPr>
              <a:t> </a:t>
            </a:r>
            <a:r>
              <a:rPr sz="1350" spc="25" dirty="0">
                <a:solidFill>
                  <a:srgbClr val="212121"/>
                </a:solidFill>
                <a:latin typeface="Verdana"/>
                <a:cs typeface="Verdana"/>
              </a:rPr>
              <a:t>our</a:t>
            </a:r>
            <a:r>
              <a:rPr sz="1350" spc="-105" dirty="0">
                <a:solidFill>
                  <a:srgbClr val="212121"/>
                </a:solidFill>
                <a:latin typeface="Verdana"/>
                <a:cs typeface="Verdana"/>
              </a:rPr>
              <a:t> </a:t>
            </a:r>
            <a:r>
              <a:rPr sz="1350" spc="50" dirty="0">
                <a:solidFill>
                  <a:srgbClr val="212121"/>
                </a:solidFill>
                <a:latin typeface="Verdana"/>
                <a:cs typeface="Verdana"/>
              </a:rPr>
              <a:t>main</a:t>
            </a:r>
            <a:r>
              <a:rPr sz="1350" spc="-100" dirty="0">
                <a:solidFill>
                  <a:srgbClr val="212121"/>
                </a:solidFill>
                <a:latin typeface="Verdana"/>
                <a:cs typeface="Verdana"/>
              </a:rPr>
              <a:t> </a:t>
            </a:r>
            <a:r>
              <a:rPr sz="1350" spc="5" dirty="0">
                <a:solidFill>
                  <a:srgbClr val="212121"/>
                </a:solidFill>
                <a:latin typeface="Verdana"/>
                <a:cs typeface="Verdana"/>
              </a:rPr>
              <a:t>divisions</a:t>
            </a:r>
            <a:r>
              <a:rPr sz="1350" spc="-105" dirty="0">
                <a:solidFill>
                  <a:srgbClr val="212121"/>
                </a:solidFill>
                <a:latin typeface="Verdana"/>
                <a:cs typeface="Verdana"/>
              </a:rPr>
              <a:t> </a:t>
            </a:r>
            <a:r>
              <a:rPr sz="1350" spc="50" dirty="0">
                <a:solidFill>
                  <a:srgbClr val="212121"/>
                </a:solidFill>
                <a:latin typeface="Verdana"/>
                <a:cs typeface="Verdana"/>
              </a:rPr>
              <a:t>and</a:t>
            </a:r>
            <a:r>
              <a:rPr sz="1350" spc="-100" dirty="0">
                <a:solidFill>
                  <a:srgbClr val="212121"/>
                </a:solidFill>
                <a:latin typeface="Verdana"/>
                <a:cs typeface="Verdana"/>
              </a:rPr>
              <a:t> </a:t>
            </a:r>
            <a:r>
              <a:rPr sz="1350" spc="-5" dirty="0">
                <a:solidFill>
                  <a:srgbClr val="212121"/>
                </a:solidFill>
                <a:latin typeface="Verdana"/>
                <a:cs typeface="Verdana"/>
              </a:rPr>
              <a:t>services</a:t>
            </a:r>
            <a:r>
              <a:rPr sz="1350" spc="-105" dirty="0">
                <a:solidFill>
                  <a:srgbClr val="212121"/>
                </a:solidFill>
                <a:latin typeface="Verdana"/>
                <a:cs typeface="Verdana"/>
              </a:rPr>
              <a:t> </a:t>
            </a:r>
            <a:r>
              <a:rPr sz="1350" spc="-5" dirty="0">
                <a:solidFill>
                  <a:srgbClr val="212121"/>
                </a:solidFill>
                <a:latin typeface="Verdana"/>
                <a:cs typeface="Verdana"/>
              </a:rPr>
              <a:t>are</a:t>
            </a:r>
            <a:r>
              <a:rPr sz="1350" spc="-100" dirty="0">
                <a:solidFill>
                  <a:srgbClr val="212121"/>
                </a:solidFill>
                <a:latin typeface="Verdana"/>
                <a:cs typeface="Verdana"/>
              </a:rPr>
              <a:t> </a:t>
            </a:r>
            <a:r>
              <a:rPr sz="1350" spc="30" dirty="0">
                <a:solidFill>
                  <a:srgbClr val="212121"/>
                </a:solidFill>
                <a:latin typeface="Verdana"/>
                <a:cs typeface="Verdana"/>
              </a:rPr>
              <a:t>divided</a:t>
            </a:r>
            <a:r>
              <a:rPr sz="1350" spc="-105" dirty="0">
                <a:solidFill>
                  <a:srgbClr val="212121"/>
                </a:solidFill>
                <a:latin typeface="Verdana"/>
                <a:cs typeface="Verdana"/>
              </a:rPr>
              <a:t> </a:t>
            </a:r>
            <a:r>
              <a:rPr sz="1350" spc="-40" dirty="0">
                <a:solidFill>
                  <a:srgbClr val="212121"/>
                </a:solidFill>
                <a:latin typeface="Verdana"/>
                <a:cs typeface="Verdana"/>
              </a:rPr>
              <a:t>into:</a:t>
            </a:r>
            <a:endParaRPr sz="1350" dirty="0">
              <a:latin typeface="Verdana"/>
              <a:cs typeface="Verdana"/>
            </a:endParaRPr>
          </a:p>
          <a:p>
            <a:pPr marL="306070" algn="just">
              <a:lnSpc>
                <a:spcPct val="100000"/>
              </a:lnSpc>
              <a:spcBef>
                <a:spcPts val="819"/>
              </a:spcBef>
            </a:pPr>
            <a:r>
              <a:rPr lang="en-GB" sz="1350" spc="40" dirty="0">
                <a:solidFill>
                  <a:srgbClr val="212121"/>
                </a:solidFill>
                <a:latin typeface="Verdana"/>
                <a:cs typeface="Verdana"/>
              </a:rPr>
              <a:t>IRRIGATION &amp; LANDSCAPE </a:t>
            </a:r>
            <a:endParaRPr sz="1350" dirty="0">
              <a:latin typeface="Verdana"/>
              <a:cs typeface="Verdana"/>
            </a:endParaRPr>
          </a:p>
          <a:p>
            <a:pPr marL="306070" marR="2335530" algn="just">
              <a:lnSpc>
                <a:spcPct val="107000"/>
              </a:lnSpc>
            </a:pPr>
            <a:r>
              <a:rPr lang="en-GB" sz="1350" spc="130" dirty="0">
                <a:solidFill>
                  <a:srgbClr val="212121"/>
                </a:solidFill>
                <a:latin typeface="Verdana"/>
                <a:cs typeface="Verdana"/>
              </a:rPr>
              <a:t>HARDSCAPE ACTIVITIES</a:t>
            </a:r>
          </a:p>
          <a:p>
            <a:pPr marL="306070" marR="2335530" algn="just">
              <a:lnSpc>
                <a:spcPct val="107000"/>
              </a:lnSpc>
            </a:pPr>
            <a:r>
              <a:rPr lang="en-GB" sz="1350" spc="130" dirty="0">
                <a:solidFill>
                  <a:srgbClr val="212121"/>
                </a:solidFill>
                <a:latin typeface="Verdana"/>
                <a:cs typeface="Verdana"/>
              </a:rPr>
              <a:t>WATER &amp; SWEAR </a:t>
            </a:r>
            <a:endParaRPr sz="1350" dirty="0">
              <a:latin typeface="Verdana"/>
              <a:cs typeface="Verdana"/>
            </a:endParaRPr>
          </a:p>
          <a:p>
            <a:pPr marL="12700" marR="5080" algn="just">
              <a:lnSpc>
                <a:spcPct val="107000"/>
              </a:lnSpc>
              <a:spcBef>
                <a:spcPts val="705"/>
              </a:spcBef>
            </a:pPr>
            <a:r>
              <a:rPr sz="1350" spc="-45" dirty="0">
                <a:solidFill>
                  <a:srgbClr val="212121"/>
                </a:solidFill>
                <a:latin typeface="Verdana"/>
                <a:cs typeface="Verdana"/>
              </a:rPr>
              <a:t>In</a:t>
            </a:r>
            <a:r>
              <a:rPr sz="1350" spc="-40" dirty="0">
                <a:solidFill>
                  <a:srgbClr val="212121"/>
                </a:solidFill>
                <a:latin typeface="Verdana"/>
                <a:cs typeface="Verdana"/>
              </a:rPr>
              <a:t> </a:t>
            </a:r>
            <a:r>
              <a:rPr sz="1350" spc="25" dirty="0">
                <a:solidFill>
                  <a:srgbClr val="212121"/>
                </a:solidFill>
                <a:latin typeface="Verdana"/>
                <a:cs typeface="Verdana"/>
              </a:rPr>
              <a:t>that</a:t>
            </a:r>
            <a:r>
              <a:rPr sz="1350" spc="30" dirty="0">
                <a:solidFill>
                  <a:srgbClr val="212121"/>
                </a:solidFill>
                <a:latin typeface="Verdana"/>
                <a:cs typeface="Verdana"/>
              </a:rPr>
              <a:t> </a:t>
            </a:r>
            <a:r>
              <a:rPr sz="1350" spc="50" dirty="0">
                <a:solidFill>
                  <a:srgbClr val="212121"/>
                </a:solidFill>
                <a:latin typeface="Verdana"/>
                <a:cs typeface="Verdana"/>
              </a:rPr>
              <a:t>main</a:t>
            </a:r>
            <a:r>
              <a:rPr sz="1350" spc="55" dirty="0">
                <a:solidFill>
                  <a:srgbClr val="212121"/>
                </a:solidFill>
                <a:latin typeface="Verdana"/>
                <a:cs typeface="Verdana"/>
              </a:rPr>
              <a:t> </a:t>
            </a:r>
            <a:r>
              <a:rPr sz="1350" dirty="0">
                <a:solidFill>
                  <a:srgbClr val="212121"/>
                </a:solidFill>
                <a:latin typeface="Verdana"/>
                <a:cs typeface="Verdana"/>
              </a:rPr>
              <a:t>categories,</a:t>
            </a:r>
            <a:r>
              <a:rPr sz="1350" spc="5" dirty="0">
                <a:solidFill>
                  <a:srgbClr val="212121"/>
                </a:solidFill>
                <a:latin typeface="Verdana"/>
                <a:cs typeface="Verdana"/>
              </a:rPr>
              <a:t> </a:t>
            </a:r>
            <a:r>
              <a:rPr sz="1350" spc="55" dirty="0">
                <a:solidFill>
                  <a:srgbClr val="212121"/>
                </a:solidFill>
                <a:latin typeface="Verdana"/>
                <a:cs typeface="Verdana"/>
              </a:rPr>
              <a:t>we</a:t>
            </a:r>
            <a:r>
              <a:rPr sz="1350" spc="60" dirty="0">
                <a:solidFill>
                  <a:srgbClr val="212121"/>
                </a:solidFill>
                <a:latin typeface="Verdana"/>
                <a:cs typeface="Verdana"/>
              </a:rPr>
              <a:t> </a:t>
            </a:r>
            <a:r>
              <a:rPr sz="1350" spc="65" dirty="0">
                <a:solidFill>
                  <a:srgbClr val="212121"/>
                </a:solidFill>
                <a:latin typeface="Verdana"/>
                <a:cs typeface="Verdana"/>
              </a:rPr>
              <a:t>commit</a:t>
            </a:r>
            <a:r>
              <a:rPr sz="1350" spc="70" dirty="0">
                <a:solidFill>
                  <a:srgbClr val="212121"/>
                </a:solidFill>
                <a:latin typeface="Verdana"/>
                <a:cs typeface="Verdana"/>
              </a:rPr>
              <a:t> </a:t>
            </a:r>
            <a:r>
              <a:rPr sz="1350" spc="30" dirty="0">
                <a:solidFill>
                  <a:srgbClr val="212121"/>
                </a:solidFill>
                <a:latin typeface="Verdana"/>
                <a:cs typeface="Verdana"/>
              </a:rPr>
              <a:t>to</a:t>
            </a:r>
            <a:r>
              <a:rPr sz="1350" spc="35" dirty="0">
                <a:solidFill>
                  <a:srgbClr val="212121"/>
                </a:solidFill>
                <a:latin typeface="Verdana"/>
                <a:cs typeface="Verdana"/>
              </a:rPr>
              <a:t> </a:t>
            </a:r>
            <a:r>
              <a:rPr sz="1350" spc="25" dirty="0">
                <a:solidFill>
                  <a:srgbClr val="212121"/>
                </a:solidFill>
                <a:latin typeface="Verdana"/>
                <a:cs typeface="Verdana"/>
              </a:rPr>
              <a:t>adhere</a:t>
            </a:r>
            <a:r>
              <a:rPr sz="1350" spc="30" dirty="0">
                <a:solidFill>
                  <a:srgbClr val="212121"/>
                </a:solidFill>
                <a:latin typeface="Verdana"/>
                <a:cs typeface="Verdana"/>
              </a:rPr>
              <a:t> </a:t>
            </a:r>
            <a:r>
              <a:rPr sz="1350" spc="35" dirty="0">
                <a:solidFill>
                  <a:srgbClr val="212121"/>
                </a:solidFill>
                <a:latin typeface="Verdana"/>
                <a:cs typeface="Verdana"/>
              </a:rPr>
              <a:t>the</a:t>
            </a:r>
            <a:r>
              <a:rPr sz="1350" spc="40" dirty="0">
                <a:solidFill>
                  <a:srgbClr val="212121"/>
                </a:solidFill>
                <a:latin typeface="Verdana"/>
                <a:cs typeface="Verdana"/>
              </a:rPr>
              <a:t> </a:t>
            </a:r>
            <a:r>
              <a:rPr sz="1350" spc="20" dirty="0">
                <a:solidFill>
                  <a:srgbClr val="212121"/>
                </a:solidFill>
                <a:latin typeface="Verdana"/>
                <a:cs typeface="Verdana"/>
              </a:rPr>
              <a:t>high-quality </a:t>
            </a:r>
            <a:r>
              <a:rPr sz="1350" spc="25" dirty="0">
                <a:solidFill>
                  <a:srgbClr val="212121"/>
                </a:solidFill>
                <a:latin typeface="Verdana"/>
                <a:cs typeface="Verdana"/>
              </a:rPr>
              <a:t> </a:t>
            </a:r>
            <a:r>
              <a:rPr sz="1350" spc="30" dirty="0">
                <a:solidFill>
                  <a:srgbClr val="212121"/>
                </a:solidFill>
                <a:latin typeface="Verdana"/>
                <a:cs typeface="Verdana"/>
              </a:rPr>
              <a:t>procedures </a:t>
            </a:r>
            <a:r>
              <a:rPr sz="1350" spc="25" dirty="0">
                <a:solidFill>
                  <a:srgbClr val="212121"/>
                </a:solidFill>
                <a:latin typeface="Verdana"/>
                <a:cs typeface="Verdana"/>
              </a:rPr>
              <a:t>that </a:t>
            </a:r>
            <a:r>
              <a:rPr sz="1350" spc="20" dirty="0">
                <a:solidFill>
                  <a:srgbClr val="212121"/>
                </a:solidFill>
                <a:latin typeface="Verdana"/>
                <a:cs typeface="Verdana"/>
              </a:rPr>
              <a:t>ensure </a:t>
            </a:r>
            <a:r>
              <a:rPr sz="1350" spc="35" dirty="0">
                <a:solidFill>
                  <a:srgbClr val="212121"/>
                </a:solidFill>
                <a:latin typeface="Verdana"/>
                <a:cs typeface="Verdana"/>
              </a:rPr>
              <a:t>the </a:t>
            </a:r>
            <a:r>
              <a:rPr sz="1350" spc="15" dirty="0">
                <a:solidFill>
                  <a:srgbClr val="212121"/>
                </a:solidFill>
                <a:latin typeface="Verdana"/>
                <a:cs typeface="Verdana"/>
              </a:rPr>
              <a:t>highest-quality </a:t>
            </a:r>
            <a:r>
              <a:rPr sz="1350" spc="30" dirty="0">
                <a:solidFill>
                  <a:srgbClr val="212121"/>
                </a:solidFill>
                <a:latin typeface="Verdana"/>
                <a:cs typeface="Verdana"/>
              </a:rPr>
              <a:t>procedures </a:t>
            </a:r>
            <a:r>
              <a:rPr sz="1350" spc="25" dirty="0">
                <a:solidFill>
                  <a:srgbClr val="212121"/>
                </a:solidFill>
                <a:latin typeface="Verdana"/>
                <a:cs typeface="Verdana"/>
              </a:rPr>
              <a:t>that </a:t>
            </a:r>
            <a:r>
              <a:rPr sz="1350" spc="20" dirty="0">
                <a:solidFill>
                  <a:srgbClr val="212121"/>
                </a:solidFill>
                <a:latin typeface="Verdana"/>
                <a:cs typeface="Verdana"/>
              </a:rPr>
              <a:t>ensure </a:t>
            </a:r>
            <a:r>
              <a:rPr sz="1350" spc="35" dirty="0">
                <a:solidFill>
                  <a:srgbClr val="212121"/>
                </a:solidFill>
                <a:latin typeface="Verdana"/>
                <a:cs typeface="Verdana"/>
              </a:rPr>
              <a:t>the </a:t>
            </a:r>
            <a:r>
              <a:rPr sz="1350" spc="40" dirty="0">
                <a:solidFill>
                  <a:srgbClr val="212121"/>
                </a:solidFill>
                <a:latin typeface="Verdana"/>
                <a:cs typeface="Verdana"/>
              </a:rPr>
              <a:t> </a:t>
            </a:r>
            <a:r>
              <a:rPr sz="1350" spc="35" dirty="0">
                <a:solidFill>
                  <a:srgbClr val="212121"/>
                </a:solidFill>
                <a:latin typeface="Verdana"/>
                <a:cs typeface="Verdana"/>
              </a:rPr>
              <a:t>highest </a:t>
            </a:r>
            <a:r>
              <a:rPr sz="1350" spc="-5" dirty="0">
                <a:solidFill>
                  <a:srgbClr val="212121"/>
                </a:solidFill>
                <a:latin typeface="Verdana"/>
                <a:cs typeface="Verdana"/>
              </a:rPr>
              <a:t>level </a:t>
            </a:r>
            <a:r>
              <a:rPr sz="1350" spc="10" dirty="0">
                <a:solidFill>
                  <a:srgbClr val="212121"/>
                </a:solidFill>
                <a:latin typeface="Verdana"/>
                <a:cs typeface="Verdana"/>
              </a:rPr>
              <a:t>of satisfaction </a:t>
            </a:r>
            <a:r>
              <a:rPr sz="1350" spc="30" dirty="0">
                <a:solidFill>
                  <a:srgbClr val="212121"/>
                </a:solidFill>
                <a:latin typeface="Verdana"/>
                <a:cs typeface="Verdana"/>
              </a:rPr>
              <a:t>to </a:t>
            </a:r>
            <a:r>
              <a:rPr sz="1350" spc="25" dirty="0">
                <a:solidFill>
                  <a:srgbClr val="212121"/>
                </a:solidFill>
                <a:latin typeface="Verdana"/>
                <a:cs typeface="Verdana"/>
              </a:rPr>
              <a:t>our </a:t>
            </a:r>
            <a:r>
              <a:rPr sz="1350" spc="-10" dirty="0">
                <a:solidFill>
                  <a:srgbClr val="212121"/>
                </a:solidFill>
                <a:latin typeface="Verdana"/>
                <a:cs typeface="Verdana"/>
              </a:rPr>
              <a:t>clients, </a:t>
            </a:r>
            <a:r>
              <a:rPr sz="1350" spc="40" dirty="0">
                <a:solidFill>
                  <a:srgbClr val="212121"/>
                </a:solidFill>
                <a:latin typeface="Verdana"/>
                <a:cs typeface="Verdana"/>
              </a:rPr>
              <a:t>under </a:t>
            </a:r>
            <a:r>
              <a:rPr sz="1350" spc="35" dirty="0">
                <a:solidFill>
                  <a:srgbClr val="212121"/>
                </a:solidFill>
                <a:latin typeface="Verdana"/>
                <a:cs typeface="Verdana"/>
              </a:rPr>
              <a:t>each </a:t>
            </a:r>
            <a:r>
              <a:rPr sz="1350" spc="10" dirty="0">
                <a:solidFill>
                  <a:srgbClr val="212121"/>
                </a:solidFill>
                <a:latin typeface="Verdana"/>
                <a:cs typeface="Verdana"/>
              </a:rPr>
              <a:t>division </a:t>
            </a:r>
            <a:r>
              <a:rPr lang="en-GB" sz="1350" spc="-5" dirty="0">
                <a:solidFill>
                  <a:srgbClr val="212121"/>
                </a:solidFill>
                <a:latin typeface="Verdana"/>
                <a:cs typeface="Verdana"/>
              </a:rPr>
              <a:t>green </a:t>
            </a:r>
            <a:r>
              <a:rPr lang="en-GB" sz="1350" spc="-5" dirty="0" err="1">
                <a:solidFill>
                  <a:srgbClr val="212121"/>
                </a:solidFill>
                <a:latin typeface="Verdana"/>
                <a:cs typeface="Verdana"/>
              </a:rPr>
              <a:t>safa</a:t>
            </a:r>
            <a:r>
              <a:rPr sz="1350" spc="-5" dirty="0">
                <a:solidFill>
                  <a:srgbClr val="212121"/>
                </a:solidFill>
                <a:latin typeface="Verdana"/>
                <a:cs typeface="Verdana"/>
              </a:rPr>
              <a:t> </a:t>
            </a:r>
            <a:r>
              <a:rPr sz="1350" dirty="0">
                <a:solidFill>
                  <a:srgbClr val="212121"/>
                </a:solidFill>
                <a:latin typeface="Verdana"/>
                <a:cs typeface="Verdana"/>
              </a:rPr>
              <a:t> </a:t>
            </a:r>
            <a:r>
              <a:rPr sz="1350" spc="10" dirty="0">
                <a:solidFill>
                  <a:srgbClr val="212121"/>
                </a:solidFill>
                <a:latin typeface="Verdana"/>
                <a:cs typeface="Verdana"/>
              </a:rPr>
              <a:t>provides</a:t>
            </a:r>
            <a:r>
              <a:rPr sz="1350" spc="-105" dirty="0">
                <a:solidFill>
                  <a:srgbClr val="212121"/>
                </a:solidFill>
                <a:latin typeface="Verdana"/>
                <a:cs typeface="Verdana"/>
              </a:rPr>
              <a:t> </a:t>
            </a:r>
            <a:r>
              <a:rPr sz="1350" spc="-5" dirty="0">
                <a:solidFill>
                  <a:srgbClr val="212121"/>
                </a:solidFill>
                <a:latin typeface="Verdana"/>
                <a:cs typeface="Verdana"/>
              </a:rPr>
              <a:t>all</a:t>
            </a:r>
            <a:r>
              <a:rPr sz="1350" spc="-105" dirty="0">
                <a:solidFill>
                  <a:srgbClr val="212121"/>
                </a:solidFill>
                <a:latin typeface="Verdana"/>
                <a:cs typeface="Verdana"/>
              </a:rPr>
              <a:t> </a:t>
            </a:r>
            <a:r>
              <a:rPr sz="1350" spc="40" dirty="0">
                <a:solidFill>
                  <a:srgbClr val="212121"/>
                </a:solidFill>
                <a:latin typeface="Verdana"/>
                <a:cs typeface="Verdana"/>
              </a:rPr>
              <a:t>dedicated</a:t>
            </a:r>
            <a:r>
              <a:rPr sz="1350" spc="-105" dirty="0">
                <a:solidFill>
                  <a:srgbClr val="212121"/>
                </a:solidFill>
                <a:latin typeface="Verdana"/>
                <a:cs typeface="Verdana"/>
              </a:rPr>
              <a:t> </a:t>
            </a:r>
            <a:r>
              <a:rPr sz="1350" spc="-5" dirty="0">
                <a:solidFill>
                  <a:srgbClr val="212121"/>
                </a:solidFill>
                <a:latin typeface="Verdana"/>
                <a:cs typeface="Verdana"/>
              </a:rPr>
              <a:t>services</a:t>
            </a:r>
            <a:r>
              <a:rPr sz="1350" spc="-105" dirty="0">
                <a:solidFill>
                  <a:srgbClr val="212121"/>
                </a:solidFill>
                <a:latin typeface="Verdana"/>
                <a:cs typeface="Verdana"/>
              </a:rPr>
              <a:t> </a:t>
            </a:r>
            <a:r>
              <a:rPr sz="1350" spc="-25" dirty="0">
                <a:solidFill>
                  <a:srgbClr val="212121"/>
                </a:solidFill>
                <a:latin typeface="Verdana"/>
                <a:cs typeface="Verdana"/>
              </a:rPr>
              <a:t>as</a:t>
            </a:r>
            <a:r>
              <a:rPr sz="1350" spc="-105" dirty="0">
                <a:solidFill>
                  <a:srgbClr val="212121"/>
                </a:solidFill>
                <a:latin typeface="Verdana"/>
                <a:cs typeface="Verdana"/>
              </a:rPr>
              <a:t> </a:t>
            </a:r>
            <a:r>
              <a:rPr sz="1350" spc="-25" dirty="0">
                <a:solidFill>
                  <a:srgbClr val="212121"/>
                </a:solidFill>
                <a:latin typeface="Verdana"/>
                <a:cs typeface="Verdana"/>
              </a:rPr>
              <a:t>follows:</a:t>
            </a:r>
            <a:endParaRPr lang="en-GB" sz="1350" spc="-25" dirty="0">
              <a:solidFill>
                <a:srgbClr val="212121"/>
              </a:solidFill>
              <a:latin typeface="Verdana"/>
              <a:cs typeface="Verdana"/>
            </a:endParaRPr>
          </a:p>
          <a:p>
            <a:pPr>
              <a:lnSpc>
                <a:spcPct val="100000"/>
              </a:lnSpc>
              <a:spcBef>
                <a:spcPts val="20"/>
              </a:spcBef>
            </a:pPr>
            <a:endParaRPr lang="en-GB" sz="1500" dirty="0">
              <a:latin typeface="Verdana"/>
              <a:cs typeface="Verdana"/>
            </a:endParaRPr>
          </a:p>
          <a:p>
            <a:pPr marL="12700" algn="just">
              <a:lnSpc>
                <a:spcPct val="100000"/>
              </a:lnSpc>
              <a:spcBef>
                <a:spcPts val="5"/>
              </a:spcBef>
            </a:pPr>
            <a:r>
              <a:rPr lang="en-GB" sz="1350" spc="45" dirty="0">
                <a:solidFill>
                  <a:srgbClr val="212121"/>
                </a:solidFill>
                <a:latin typeface="Verdana"/>
                <a:cs typeface="Verdana"/>
              </a:rPr>
              <a:t>C</a:t>
            </a:r>
            <a:r>
              <a:rPr lang="en-GB" sz="1350" spc="-145" dirty="0">
                <a:solidFill>
                  <a:srgbClr val="212121"/>
                </a:solidFill>
                <a:latin typeface="Verdana"/>
                <a:cs typeface="Verdana"/>
              </a:rPr>
              <a:t>I</a:t>
            </a:r>
            <a:r>
              <a:rPr lang="en-GB" sz="1350" spc="50" dirty="0">
                <a:solidFill>
                  <a:srgbClr val="212121"/>
                </a:solidFill>
                <a:latin typeface="Verdana"/>
                <a:cs typeface="Verdana"/>
              </a:rPr>
              <a:t>V</a:t>
            </a:r>
            <a:r>
              <a:rPr lang="en-GB" sz="1350" spc="-145" dirty="0">
                <a:solidFill>
                  <a:srgbClr val="212121"/>
                </a:solidFill>
                <a:latin typeface="Verdana"/>
                <a:cs typeface="Verdana"/>
              </a:rPr>
              <a:t>I</a:t>
            </a:r>
            <a:r>
              <a:rPr lang="en-GB" sz="1350" spc="55" dirty="0">
                <a:solidFill>
                  <a:srgbClr val="212121"/>
                </a:solidFill>
                <a:latin typeface="Verdana"/>
                <a:cs typeface="Verdana"/>
              </a:rPr>
              <a:t>L</a:t>
            </a:r>
            <a:r>
              <a:rPr lang="en-GB" sz="1350" spc="-95" dirty="0">
                <a:solidFill>
                  <a:srgbClr val="212121"/>
                </a:solidFill>
                <a:latin typeface="Verdana"/>
                <a:cs typeface="Verdana"/>
              </a:rPr>
              <a:t> </a:t>
            </a:r>
            <a:r>
              <a:rPr lang="en-GB" sz="1350" spc="45" dirty="0">
                <a:solidFill>
                  <a:srgbClr val="212121"/>
                </a:solidFill>
                <a:latin typeface="Verdana"/>
                <a:cs typeface="Verdana"/>
              </a:rPr>
              <a:t>C</a:t>
            </a:r>
            <a:r>
              <a:rPr lang="en-GB" sz="1350" spc="85" dirty="0">
                <a:solidFill>
                  <a:srgbClr val="212121"/>
                </a:solidFill>
                <a:latin typeface="Verdana"/>
                <a:cs typeface="Verdana"/>
              </a:rPr>
              <a:t>O</a:t>
            </a:r>
            <a:r>
              <a:rPr lang="en-GB" sz="1350" spc="100" dirty="0">
                <a:solidFill>
                  <a:srgbClr val="212121"/>
                </a:solidFill>
                <a:latin typeface="Verdana"/>
                <a:cs typeface="Verdana"/>
              </a:rPr>
              <a:t>N</a:t>
            </a:r>
            <a:r>
              <a:rPr lang="en-GB" sz="1350" spc="-75" dirty="0">
                <a:solidFill>
                  <a:srgbClr val="212121"/>
                </a:solidFill>
                <a:latin typeface="Verdana"/>
                <a:cs typeface="Verdana"/>
              </a:rPr>
              <a:t>S</a:t>
            </a:r>
            <a:r>
              <a:rPr lang="en-GB" sz="1350" spc="-30" dirty="0">
                <a:solidFill>
                  <a:srgbClr val="212121"/>
                </a:solidFill>
                <a:latin typeface="Verdana"/>
                <a:cs typeface="Verdana"/>
              </a:rPr>
              <a:t>T</a:t>
            </a:r>
            <a:r>
              <a:rPr lang="en-GB" sz="1350" spc="55" dirty="0">
                <a:solidFill>
                  <a:srgbClr val="212121"/>
                </a:solidFill>
                <a:latin typeface="Verdana"/>
                <a:cs typeface="Verdana"/>
              </a:rPr>
              <a:t>R</a:t>
            </a:r>
            <a:r>
              <a:rPr lang="en-GB" sz="1350" spc="90" dirty="0">
                <a:solidFill>
                  <a:srgbClr val="212121"/>
                </a:solidFill>
                <a:latin typeface="Verdana"/>
                <a:cs typeface="Verdana"/>
              </a:rPr>
              <a:t>U</a:t>
            </a:r>
            <a:r>
              <a:rPr lang="en-GB" sz="1350" spc="45" dirty="0">
                <a:solidFill>
                  <a:srgbClr val="212121"/>
                </a:solidFill>
                <a:latin typeface="Verdana"/>
                <a:cs typeface="Verdana"/>
              </a:rPr>
              <a:t>C</a:t>
            </a:r>
            <a:r>
              <a:rPr lang="en-GB" sz="1350" spc="-30" dirty="0">
                <a:solidFill>
                  <a:srgbClr val="212121"/>
                </a:solidFill>
                <a:latin typeface="Verdana"/>
                <a:cs typeface="Verdana"/>
              </a:rPr>
              <a:t>T</a:t>
            </a:r>
            <a:r>
              <a:rPr lang="en-GB" sz="1350" spc="-145" dirty="0">
                <a:solidFill>
                  <a:srgbClr val="212121"/>
                </a:solidFill>
                <a:latin typeface="Verdana"/>
                <a:cs typeface="Verdana"/>
              </a:rPr>
              <a:t>I</a:t>
            </a:r>
            <a:r>
              <a:rPr lang="en-GB" sz="1350" spc="85" dirty="0">
                <a:solidFill>
                  <a:srgbClr val="212121"/>
                </a:solidFill>
                <a:latin typeface="Verdana"/>
                <a:cs typeface="Verdana"/>
              </a:rPr>
              <a:t>O</a:t>
            </a:r>
            <a:r>
              <a:rPr lang="en-GB" sz="1350" spc="95" dirty="0">
                <a:solidFill>
                  <a:srgbClr val="212121"/>
                </a:solidFill>
                <a:latin typeface="Verdana"/>
                <a:cs typeface="Verdana"/>
              </a:rPr>
              <a:t>N</a:t>
            </a:r>
            <a:r>
              <a:rPr lang="en-GB" sz="1350" spc="-95" dirty="0">
                <a:solidFill>
                  <a:srgbClr val="212121"/>
                </a:solidFill>
                <a:latin typeface="Verdana"/>
                <a:cs typeface="Verdana"/>
              </a:rPr>
              <a:t> </a:t>
            </a:r>
            <a:r>
              <a:rPr lang="en-GB" sz="1350" spc="85" dirty="0">
                <a:solidFill>
                  <a:srgbClr val="212121"/>
                </a:solidFill>
                <a:latin typeface="Verdana"/>
                <a:cs typeface="Verdana"/>
              </a:rPr>
              <a:t>D</a:t>
            </a:r>
            <a:r>
              <a:rPr lang="en-GB" sz="1350" spc="-145" dirty="0">
                <a:solidFill>
                  <a:srgbClr val="212121"/>
                </a:solidFill>
                <a:latin typeface="Verdana"/>
                <a:cs typeface="Verdana"/>
              </a:rPr>
              <a:t>I</a:t>
            </a:r>
            <a:r>
              <a:rPr lang="en-GB" sz="1350" spc="50" dirty="0">
                <a:solidFill>
                  <a:srgbClr val="212121"/>
                </a:solidFill>
                <a:latin typeface="Verdana"/>
                <a:cs typeface="Verdana"/>
              </a:rPr>
              <a:t>V</a:t>
            </a:r>
            <a:r>
              <a:rPr lang="en-GB" sz="1350" spc="-145" dirty="0">
                <a:solidFill>
                  <a:srgbClr val="212121"/>
                </a:solidFill>
                <a:latin typeface="Verdana"/>
                <a:cs typeface="Verdana"/>
              </a:rPr>
              <a:t>I</a:t>
            </a:r>
            <a:r>
              <a:rPr lang="en-GB" sz="1350" spc="-75" dirty="0">
                <a:solidFill>
                  <a:srgbClr val="212121"/>
                </a:solidFill>
                <a:latin typeface="Verdana"/>
                <a:cs typeface="Verdana"/>
              </a:rPr>
              <a:t>S</a:t>
            </a:r>
            <a:r>
              <a:rPr lang="en-GB" sz="1350" spc="-145" dirty="0">
                <a:solidFill>
                  <a:srgbClr val="212121"/>
                </a:solidFill>
                <a:latin typeface="Verdana"/>
                <a:cs typeface="Verdana"/>
              </a:rPr>
              <a:t>I</a:t>
            </a:r>
            <a:r>
              <a:rPr lang="en-GB" sz="1350" spc="85" dirty="0">
                <a:solidFill>
                  <a:srgbClr val="212121"/>
                </a:solidFill>
                <a:latin typeface="Verdana"/>
                <a:cs typeface="Verdana"/>
              </a:rPr>
              <a:t>O</a:t>
            </a:r>
            <a:r>
              <a:rPr lang="en-GB" sz="1350" spc="95" dirty="0">
                <a:solidFill>
                  <a:srgbClr val="212121"/>
                </a:solidFill>
                <a:latin typeface="Verdana"/>
                <a:cs typeface="Verdana"/>
              </a:rPr>
              <a:t>N</a:t>
            </a:r>
            <a:endParaRPr lang="en-GB" sz="1350" dirty="0">
              <a:latin typeface="Verdana"/>
              <a:cs typeface="Verdana"/>
            </a:endParaRPr>
          </a:p>
          <a:p>
            <a:pPr>
              <a:lnSpc>
                <a:spcPct val="100000"/>
              </a:lnSpc>
              <a:spcBef>
                <a:spcPts val="30"/>
              </a:spcBef>
            </a:pPr>
            <a:endParaRPr lang="en-GB" sz="1400" dirty="0">
              <a:latin typeface="Verdana"/>
              <a:cs typeface="Verdana"/>
            </a:endParaRPr>
          </a:p>
          <a:p>
            <a:pPr marL="12700" marR="7620">
              <a:lnSpc>
                <a:spcPct val="107000"/>
              </a:lnSpc>
              <a:tabLst>
                <a:tab pos="629920" algn="l"/>
                <a:tab pos="1274445" algn="l"/>
                <a:tab pos="1757045" algn="l"/>
                <a:tab pos="2941320" algn="l"/>
                <a:tab pos="3340735" algn="l"/>
                <a:tab pos="3903345" algn="l"/>
                <a:tab pos="4344670" algn="l"/>
                <a:tab pos="4588510" algn="l"/>
                <a:tab pos="5186045" algn="l"/>
                <a:tab pos="6108700" algn="l"/>
              </a:tabLst>
            </a:pPr>
            <a:r>
              <a:rPr lang="en-GB" sz="1350" spc="-85" dirty="0">
                <a:solidFill>
                  <a:srgbClr val="212121"/>
                </a:solidFill>
                <a:latin typeface="Verdana"/>
                <a:cs typeface="Verdana"/>
              </a:rPr>
              <a:t>S</a:t>
            </a:r>
            <a:r>
              <a:rPr lang="en-GB" sz="1350" dirty="0">
                <a:solidFill>
                  <a:srgbClr val="212121"/>
                </a:solidFill>
                <a:latin typeface="Verdana"/>
                <a:cs typeface="Verdana"/>
              </a:rPr>
              <a:t>i</a:t>
            </a:r>
            <a:r>
              <a:rPr lang="en-GB" sz="1350" spc="70" dirty="0">
                <a:solidFill>
                  <a:srgbClr val="212121"/>
                </a:solidFill>
                <a:latin typeface="Verdana"/>
                <a:cs typeface="Verdana"/>
              </a:rPr>
              <a:t>n</a:t>
            </a:r>
            <a:r>
              <a:rPr lang="en-GB" sz="1350" spc="65" dirty="0">
                <a:solidFill>
                  <a:srgbClr val="212121"/>
                </a:solidFill>
                <a:latin typeface="Verdana"/>
                <a:cs typeface="Verdana"/>
              </a:rPr>
              <a:t>c</a:t>
            </a:r>
            <a:r>
              <a:rPr lang="en-GB" sz="1350" spc="15" dirty="0">
                <a:solidFill>
                  <a:srgbClr val="212121"/>
                </a:solidFill>
                <a:latin typeface="Verdana"/>
                <a:cs typeface="Verdana"/>
              </a:rPr>
              <a:t>e</a:t>
            </a:r>
            <a:r>
              <a:rPr lang="en-GB" sz="1350" dirty="0">
                <a:solidFill>
                  <a:srgbClr val="212121"/>
                </a:solidFill>
                <a:latin typeface="Verdana"/>
                <a:cs typeface="Verdana"/>
              </a:rPr>
              <a:t> GREEN SAFA </a:t>
            </a:r>
            <a:r>
              <a:rPr lang="en-GB" sz="1350" spc="95" dirty="0">
                <a:solidFill>
                  <a:srgbClr val="212121"/>
                </a:solidFill>
                <a:latin typeface="Verdana"/>
                <a:cs typeface="Verdana"/>
              </a:rPr>
              <a:t>w</a:t>
            </a:r>
            <a:r>
              <a:rPr lang="en-GB" sz="1350" spc="-5" dirty="0">
                <a:solidFill>
                  <a:srgbClr val="212121"/>
                </a:solidFill>
                <a:latin typeface="Verdana"/>
                <a:cs typeface="Verdana"/>
              </a:rPr>
              <a:t>a</a:t>
            </a:r>
            <a:r>
              <a:rPr lang="en-GB" sz="1350" spc="-40" dirty="0">
                <a:solidFill>
                  <a:srgbClr val="212121"/>
                </a:solidFill>
                <a:latin typeface="Verdana"/>
                <a:cs typeface="Verdana"/>
              </a:rPr>
              <a:t>s</a:t>
            </a:r>
            <a:r>
              <a:rPr lang="en-GB" sz="1350" dirty="0">
                <a:solidFill>
                  <a:srgbClr val="212121"/>
                </a:solidFill>
                <a:latin typeface="Verdana"/>
                <a:cs typeface="Verdana"/>
              </a:rPr>
              <a:t> </a:t>
            </a:r>
            <a:r>
              <a:rPr lang="en-GB" sz="1350" spc="20" dirty="0">
                <a:solidFill>
                  <a:srgbClr val="212121"/>
                </a:solidFill>
                <a:latin typeface="Verdana"/>
                <a:cs typeface="Verdana"/>
              </a:rPr>
              <a:t>e</a:t>
            </a:r>
            <a:r>
              <a:rPr lang="en-GB" sz="1350" spc="-35" dirty="0">
                <a:solidFill>
                  <a:srgbClr val="212121"/>
                </a:solidFill>
                <a:latin typeface="Verdana"/>
                <a:cs typeface="Verdana"/>
              </a:rPr>
              <a:t>s</a:t>
            </a:r>
            <a:r>
              <a:rPr lang="en-GB" sz="1350" spc="25" dirty="0">
                <a:solidFill>
                  <a:srgbClr val="212121"/>
                </a:solidFill>
                <a:latin typeface="Verdana"/>
                <a:cs typeface="Verdana"/>
              </a:rPr>
              <a:t>t</a:t>
            </a:r>
            <a:r>
              <a:rPr lang="en-GB" sz="1350" spc="-5" dirty="0">
                <a:solidFill>
                  <a:srgbClr val="212121"/>
                </a:solidFill>
                <a:latin typeface="Verdana"/>
                <a:cs typeface="Verdana"/>
              </a:rPr>
              <a:t>a</a:t>
            </a:r>
            <a:r>
              <a:rPr lang="en-GB" sz="1350" spc="85" dirty="0">
                <a:solidFill>
                  <a:srgbClr val="212121"/>
                </a:solidFill>
                <a:latin typeface="Verdana"/>
                <a:cs typeface="Verdana"/>
              </a:rPr>
              <a:t>b</a:t>
            </a:r>
            <a:r>
              <a:rPr lang="en-GB" sz="1350" dirty="0">
                <a:solidFill>
                  <a:srgbClr val="212121"/>
                </a:solidFill>
                <a:latin typeface="Verdana"/>
                <a:cs typeface="Verdana"/>
              </a:rPr>
              <a:t>li</a:t>
            </a:r>
            <a:r>
              <a:rPr lang="en-GB" sz="1350" spc="-35" dirty="0">
                <a:solidFill>
                  <a:srgbClr val="212121"/>
                </a:solidFill>
                <a:latin typeface="Verdana"/>
                <a:cs typeface="Verdana"/>
              </a:rPr>
              <a:t>s</a:t>
            </a:r>
            <a:r>
              <a:rPr lang="en-GB" sz="1350" spc="70" dirty="0">
                <a:solidFill>
                  <a:srgbClr val="212121"/>
                </a:solidFill>
                <a:latin typeface="Verdana"/>
                <a:cs typeface="Verdana"/>
              </a:rPr>
              <a:t>h</a:t>
            </a:r>
            <a:r>
              <a:rPr lang="en-GB" sz="1350" spc="20" dirty="0">
                <a:solidFill>
                  <a:srgbClr val="212121"/>
                </a:solidFill>
                <a:latin typeface="Verdana"/>
                <a:cs typeface="Verdana"/>
              </a:rPr>
              <a:t>e</a:t>
            </a:r>
            <a:r>
              <a:rPr lang="en-GB" sz="1350" spc="85" dirty="0">
                <a:solidFill>
                  <a:srgbClr val="212121"/>
                </a:solidFill>
                <a:latin typeface="Verdana"/>
                <a:cs typeface="Verdana"/>
              </a:rPr>
              <a:t>d</a:t>
            </a:r>
            <a:r>
              <a:rPr lang="en-GB" sz="1350" spc="-204" dirty="0">
                <a:solidFill>
                  <a:srgbClr val="212121"/>
                </a:solidFill>
                <a:latin typeface="Verdana"/>
                <a:cs typeface="Verdana"/>
              </a:rPr>
              <a:t>,</a:t>
            </a:r>
            <a:r>
              <a:rPr lang="en-GB" sz="1350" dirty="0">
                <a:solidFill>
                  <a:srgbClr val="212121"/>
                </a:solidFill>
                <a:latin typeface="Verdana"/>
                <a:cs typeface="Verdana"/>
              </a:rPr>
              <a:t> </a:t>
            </a:r>
            <a:r>
              <a:rPr lang="en-GB" sz="1350" spc="95" dirty="0">
                <a:solidFill>
                  <a:srgbClr val="212121"/>
                </a:solidFill>
                <a:latin typeface="Verdana"/>
                <a:cs typeface="Verdana"/>
              </a:rPr>
              <a:t>w</a:t>
            </a:r>
            <a:r>
              <a:rPr lang="en-GB" sz="1350" spc="15" dirty="0">
                <a:solidFill>
                  <a:srgbClr val="212121"/>
                </a:solidFill>
                <a:latin typeface="Verdana"/>
                <a:cs typeface="Verdana"/>
              </a:rPr>
              <a:t>e</a:t>
            </a:r>
            <a:r>
              <a:rPr lang="en-GB" sz="1350" dirty="0">
                <a:solidFill>
                  <a:srgbClr val="212121"/>
                </a:solidFill>
                <a:latin typeface="Verdana"/>
                <a:cs typeface="Verdana"/>
              </a:rPr>
              <a:t> </a:t>
            </a:r>
            <a:r>
              <a:rPr lang="en-GB" sz="1350" spc="70" dirty="0">
                <a:solidFill>
                  <a:srgbClr val="212121"/>
                </a:solidFill>
                <a:latin typeface="Verdana"/>
                <a:cs typeface="Verdana"/>
              </a:rPr>
              <a:t>h</a:t>
            </a:r>
            <a:r>
              <a:rPr lang="en-GB" sz="1350" spc="-5" dirty="0">
                <a:solidFill>
                  <a:srgbClr val="212121"/>
                </a:solidFill>
                <a:latin typeface="Verdana"/>
                <a:cs typeface="Verdana"/>
              </a:rPr>
              <a:t>a</a:t>
            </a:r>
            <a:r>
              <a:rPr lang="en-GB" sz="1350" spc="-60" dirty="0">
                <a:solidFill>
                  <a:srgbClr val="212121"/>
                </a:solidFill>
                <a:latin typeface="Verdana"/>
                <a:cs typeface="Verdana"/>
              </a:rPr>
              <a:t>v</a:t>
            </a:r>
            <a:r>
              <a:rPr lang="en-GB" sz="1350" spc="15" dirty="0">
                <a:solidFill>
                  <a:srgbClr val="212121"/>
                </a:solidFill>
                <a:latin typeface="Verdana"/>
                <a:cs typeface="Verdana"/>
              </a:rPr>
              <a:t>e</a:t>
            </a:r>
            <a:r>
              <a:rPr lang="en-GB" sz="1350" dirty="0">
                <a:solidFill>
                  <a:srgbClr val="212121"/>
                </a:solidFill>
                <a:latin typeface="Verdana"/>
                <a:cs typeface="Verdana"/>
              </a:rPr>
              <a:t> </a:t>
            </a:r>
            <a:r>
              <a:rPr lang="en-GB" sz="1350" spc="95" dirty="0">
                <a:solidFill>
                  <a:srgbClr val="212121"/>
                </a:solidFill>
                <a:latin typeface="Verdana"/>
                <a:cs typeface="Verdana"/>
              </a:rPr>
              <a:t>g</a:t>
            </a:r>
            <a:r>
              <a:rPr lang="en-GB" sz="1350" spc="35" dirty="0">
                <a:solidFill>
                  <a:srgbClr val="212121"/>
                </a:solidFill>
                <a:latin typeface="Verdana"/>
                <a:cs typeface="Verdana"/>
              </a:rPr>
              <a:t>o</a:t>
            </a:r>
            <a:r>
              <a:rPr lang="en-GB" sz="1350" spc="20" dirty="0">
                <a:solidFill>
                  <a:srgbClr val="212121"/>
                </a:solidFill>
                <a:latin typeface="Verdana"/>
                <a:cs typeface="Verdana"/>
              </a:rPr>
              <a:t>t</a:t>
            </a:r>
            <a:r>
              <a:rPr lang="en-GB" sz="1350" dirty="0">
                <a:solidFill>
                  <a:srgbClr val="212121"/>
                </a:solidFill>
                <a:latin typeface="Verdana"/>
                <a:cs typeface="Verdana"/>
              </a:rPr>
              <a:t>	</a:t>
            </a:r>
            <a:r>
              <a:rPr lang="en-GB" sz="1350" spc="-10" dirty="0">
                <a:solidFill>
                  <a:srgbClr val="212121"/>
                </a:solidFill>
                <a:latin typeface="Verdana"/>
                <a:cs typeface="Verdana"/>
              </a:rPr>
              <a:t>good</a:t>
            </a:r>
            <a:r>
              <a:rPr lang="en-GB" sz="1350" dirty="0">
                <a:solidFill>
                  <a:srgbClr val="212121"/>
                </a:solidFill>
                <a:latin typeface="Verdana"/>
                <a:cs typeface="Verdana"/>
              </a:rPr>
              <a:t> </a:t>
            </a:r>
            <a:r>
              <a:rPr lang="en-GB" sz="1350" spc="-35" dirty="0">
                <a:solidFill>
                  <a:srgbClr val="212121"/>
                </a:solidFill>
                <a:latin typeface="Verdana"/>
                <a:cs typeface="Verdana"/>
              </a:rPr>
              <a:t>s</a:t>
            </a:r>
            <a:r>
              <a:rPr lang="en-GB" sz="1350" spc="25" dirty="0">
                <a:solidFill>
                  <a:srgbClr val="212121"/>
                </a:solidFill>
                <a:latin typeface="Verdana"/>
                <a:cs typeface="Verdana"/>
              </a:rPr>
              <a:t>t</a:t>
            </a:r>
            <a:r>
              <a:rPr lang="en-GB" sz="1350" spc="-5" dirty="0">
                <a:solidFill>
                  <a:srgbClr val="212121"/>
                </a:solidFill>
                <a:latin typeface="Verdana"/>
                <a:cs typeface="Verdana"/>
              </a:rPr>
              <a:t>a</a:t>
            </a:r>
            <a:r>
              <a:rPr lang="en-GB" sz="1350" spc="70" dirty="0">
                <a:solidFill>
                  <a:srgbClr val="212121"/>
                </a:solidFill>
                <a:latin typeface="Verdana"/>
                <a:cs typeface="Verdana"/>
              </a:rPr>
              <a:t>n</a:t>
            </a:r>
            <a:r>
              <a:rPr lang="en-GB" sz="1350" spc="85" dirty="0">
                <a:solidFill>
                  <a:srgbClr val="212121"/>
                </a:solidFill>
                <a:latin typeface="Verdana"/>
                <a:cs typeface="Verdana"/>
              </a:rPr>
              <a:t>d</a:t>
            </a:r>
            <a:r>
              <a:rPr lang="en-GB" sz="1350" dirty="0">
                <a:solidFill>
                  <a:srgbClr val="212121"/>
                </a:solidFill>
                <a:latin typeface="Verdana"/>
                <a:cs typeface="Verdana"/>
              </a:rPr>
              <a:t>i</a:t>
            </a:r>
            <a:r>
              <a:rPr lang="en-GB" sz="1350" spc="70" dirty="0">
                <a:solidFill>
                  <a:srgbClr val="212121"/>
                </a:solidFill>
                <a:latin typeface="Verdana"/>
                <a:cs typeface="Verdana"/>
              </a:rPr>
              <a:t>n</a:t>
            </a:r>
            <a:r>
              <a:rPr lang="en-GB" sz="1350" spc="90" dirty="0">
                <a:solidFill>
                  <a:srgbClr val="212121"/>
                </a:solidFill>
                <a:latin typeface="Verdana"/>
                <a:cs typeface="Verdana"/>
              </a:rPr>
              <a:t>g</a:t>
            </a:r>
            <a:r>
              <a:rPr lang="en-GB" sz="1350" dirty="0">
                <a:solidFill>
                  <a:srgbClr val="212121"/>
                </a:solidFill>
                <a:latin typeface="Verdana"/>
                <a:cs typeface="Verdana"/>
              </a:rPr>
              <a:t> </a:t>
            </a:r>
            <a:r>
              <a:rPr lang="en-GB" sz="1350" spc="-5" dirty="0">
                <a:solidFill>
                  <a:srgbClr val="212121"/>
                </a:solidFill>
                <a:latin typeface="Verdana"/>
                <a:cs typeface="Verdana"/>
              </a:rPr>
              <a:t>a</a:t>
            </a:r>
            <a:r>
              <a:rPr lang="en-GB" sz="1350" spc="70" dirty="0">
                <a:solidFill>
                  <a:srgbClr val="212121"/>
                </a:solidFill>
                <a:latin typeface="Verdana"/>
                <a:cs typeface="Verdana"/>
              </a:rPr>
              <a:t>n</a:t>
            </a:r>
            <a:r>
              <a:rPr lang="en-GB" sz="1350" spc="55" dirty="0">
                <a:solidFill>
                  <a:srgbClr val="212121"/>
                </a:solidFill>
                <a:latin typeface="Verdana"/>
                <a:cs typeface="Verdana"/>
              </a:rPr>
              <a:t>d  </a:t>
            </a:r>
            <a:r>
              <a:rPr lang="en-GB" sz="1350" spc="30" dirty="0">
                <a:solidFill>
                  <a:srgbClr val="212121"/>
                </a:solidFill>
                <a:latin typeface="Verdana"/>
                <a:cs typeface="Verdana"/>
              </a:rPr>
              <a:t>reputation</a:t>
            </a:r>
            <a:r>
              <a:rPr lang="en-GB" sz="1350" spc="-105" dirty="0">
                <a:solidFill>
                  <a:srgbClr val="212121"/>
                </a:solidFill>
                <a:latin typeface="Verdana"/>
                <a:cs typeface="Verdana"/>
              </a:rPr>
              <a:t> </a:t>
            </a:r>
            <a:r>
              <a:rPr lang="en-GB" sz="1350" dirty="0">
                <a:solidFill>
                  <a:srgbClr val="212121"/>
                </a:solidFill>
                <a:latin typeface="Verdana"/>
                <a:cs typeface="Verdana"/>
              </a:rPr>
              <a:t>for</a:t>
            </a:r>
            <a:r>
              <a:rPr lang="en-GB" sz="1350" spc="-105" dirty="0">
                <a:solidFill>
                  <a:srgbClr val="212121"/>
                </a:solidFill>
                <a:latin typeface="Verdana"/>
                <a:cs typeface="Verdana"/>
              </a:rPr>
              <a:t> </a:t>
            </a:r>
            <a:r>
              <a:rPr lang="en-GB" sz="1350" spc="35" dirty="0">
                <a:solidFill>
                  <a:srgbClr val="212121"/>
                </a:solidFill>
                <a:latin typeface="Verdana"/>
                <a:cs typeface="Verdana"/>
              </a:rPr>
              <a:t>the</a:t>
            </a:r>
            <a:r>
              <a:rPr lang="en-GB" sz="1350" spc="-105" dirty="0">
                <a:solidFill>
                  <a:srgbClr val="212121"/>
                </a:solidFill>
                <a:latin typeface="Verdana"/>
                <a:cs typeface="Verdana"/>
              </a:rPr>
              <a:t> </a:t>
            </a:r>
            <a:r>
              <a:rPr lang="en-GB" sz="1350" spc="25" dirty="0">
                <a:solidFill>
                  <a:srgbClr val="212121"/>
                </a:solidFill>
                <a:latin typeface="Verdana"/>
                <a:cs typeface="Verdana"/>
              </a:rPr>
              <a:t>execution</a:t>
            </a:r>
            <a:r>
              <a:rPr lang="en-GB" sz="1350" spc="-100" dirty="0">
                <a:solidFill>
                  <a:srgbClr val="212121"/>
                </a:solidFill>
                <a:latin typeface="Verdana"/>
                <a:cs typeface="Verdana"/>
              </a:rPr>
              <a:t> </a:t>
            </a:r>
            <a:r>
              <a:rPr lang="en-GB" sz="1350" spc="10" dirty="0">
                <a:solidFill>
                  <a:srgbClr val="212121"/>
                </a:solidFill>
                <a:latin typeface="Verdana"/>
                <a:cs typeface="Verdana"/>
              </a:rPr>
              <a:t>of</a:t>
            </a:r>
            <a:r>
              <a:rPr lang="en-GB" sz="1350" spc="-105" dirty="0">
                <a:solidFill>
                  <a:srgbClr val="212121"/>
                </a:solidFill>
                <a:latin typeface="Verdana"/>
                <a:cs typeface="Verdana"/>
              </a:rPr>
              <a:t> </a:t>
            </a:r>
            <a:r>
              <a:rPr lang="en-GB" sz="1350" spc="-5" dirty="0">
                <a:solidFill>
                  <a:srgbClr val="212121"/>
                </a:solidFill>
                <a:latin typeface="Verdana"/>
                <a:cs typeface="Verdana"/>
              </a:rPr>
              <a:t>all</a:t>
            </a:r>
            <a:r>
              <a:rPr lang="en-GB" sz="1350" spc="-105" dirty="0">
                <a:solidFill>
                  <a:srgbClr val="212121"/>
                </a:solidFill>
                <a:latin typeface="Verdana"/>
                <a:cs typeface="Verdana"/>
              </a:rPr>
              <a:t> </a:t>
            </a:r>
            <a:r>
              <a:rPr lang="en-GB" sz="1350" dirty="0">
                <a:solidFill>
                  <a:srgbClr val="212121"/>
                </a:solidFill>
                <a:latin typeface="Verdana"/>
                <a:cs typeface="Verdana"/>
              </a:rPr>
              <a:t>civil</a:t>
            </a:r>
            <a:r>
              <a:rPr lang="en-GB" sz="1350" spc="-100" dirty="0">
                <a:solidFill>
                  <a:srgbClr val="212121"/>
                </a:solidFill>
                <a:latin typeface="Verdana"/>
                <a:cs typeface="Verdana"/>
              </a:rPr>
              <a:t> </a:t>
            </a:r>
            <a:r>
              <a:rPr lang="en-GB" sz="1350" spc="20" dirty="0">
                <a:solidFill>
                  <a:srgbClr val="212121"/>
                </a:solidFill>
                <a:latin typeface="Verdana"/>
                <a:cs typeface="Verdana"/>
              </a:rPr>
              <a:t>construction-related</a:t>
            </a:r>
            <a:r>
              <a:rPr lang="en-GB" sz="1350" spc="-105" dirty="0">
                <a:solidFill>
                  <a:srgbClr val="212121"/>
                </a:solidFill>
                <a:latin typeface="Verdana"/>
                <a:cs typeface="Verdana"/>
              </a:rPr>
              <a:t> </a:t>
            </a:r>
            <a:r>
              <a:rPr lang="en-GB" sz="1350" spc="-40" dirty="0">
                <a:solidFill>
                  <a:srgbClr val="212121"/>
                </a:solidFill>
                <a:latin typeface="Verdana"/>
                <a:cs typeface="Verdana"/>
              </a:rPr>
              <a:t>work:</a:t>
            </a:r>
            <a:endParaRPr lang="en-GB" sz="1350" dirty="0">
              <a:latin typeface="Verdana"/>
              <a:cs typeface="Verdana"/>
            </a:endParaRPr>
          </a:p>
          <a:p>
            <a:pPr marL="306070" marR="3540760">
              <a:lnSpc>
                <a:spcPct val="107000"/>
              </a:lnSpc>
            </a:pPr>
            <a:r>
              <a:rPr lang="en-GB" sz="1350" spc="40" dirty="0">
                <a:solidFill>
                  <a:srgbClr val="212121"/>
                </a:solidFill>
                <a:latin typeface="Verdana"/>
                <a:cs typeface="Verdana"/>
              </a:rPr>
              <a:t>ASPHALT WORKS</a:t>
            </a:r>
            <a:endParaRPr lang="en-GB" sz="1350" spc="-105" dirty="0">
              <a:solidFill>
                <a:srgbClr val="212121"/>
              </a:solidFill>
              <a:latin typeface="Verdana"/>
              <a:cs typeface="Verdana"/>
            </a:endParaRPr>
          </a:p>
          <a:p>
            <a:pPr marL="306070" marR="3540760">
              <a:lnSpc>
                <a:spcPct val="107000"/>
              </a:lnSpc>
            </a:pPr>
            <a:r>
              <a:rPr lang="en-GB" sz="1350" spc="30" dirty="0">
                <a:solidFill>
                  <a:srgbClr val="212121"/>
                </a:solidFill>
                <a:latin typeface="Verdana"/>
                <a:cs typeface="Verdana"/>
              </a:rPr>
              <a:t>CONSTRUCTION </a:t>
            </a:r>
            <a:endParaRPr lang="en-GB" sz="1350" spc="-25" dirty="0">
              <a:solidFill>
                <a:srgbClr val="212121"/>
              </a:solidFill>
              <a:latin typeface="Verdana"/>
              <a:cs typeface="Verdana"/>
            </a:endParaRPr>
          </a:p>
          <a:p>
            <a:pPr marL="12700" marR="5080" algn="just">
              <a:lnSpc>
                <a:spcPct val="107000"/>
              </a:lnSpc>
              <a:spcBef>
                <a:spcPts val="705"/>
              </a:spcBef>
            </a:pPr>
            <a:endParaRPr lang="en-GB" sz="1350" spc="-25" dirty="0">
              <a:solidFill>
                <a:srgbClr val="212121"/>
              </a:solidFill>
              <a:latin typeface="Verdana"/>
              <a:cs typeface="Verdana"/>
            </a:endParaRPr>
          </a:p>
          <a:p>
            <a:pPr marL="12700" marR="5080" algn="just">
              <a:lnSpc>
                <a:spcPct val="107000"/>
              </a:lnSpc>
              <a:spcBef>
                <a:spcPts val="705"/>
              </a:spcBef>
            </a:pPr>
            <a:endParaRPr lang="en-GB" sz="1350" spc="-25" dirty="0">
              <a:solidFill>
                <a:srgbClr val="212121"/>
              </a:solidFill>
              <a:latin typeface="Verdana"/>
              <a:cs typeface="Verdana"/>
            </a:endParaRPr>
          </a:p>
          <a:p>
            <a:pPr marL="12700" marR="5080" algn="just">
              <a:lnSpc>
                <a:spcPct val="107000"/>
              </a:lnSpc>
              <a:spcBef>
                <a:spcPts val="705"/>
              </a:spcBef>
            </a:pPr>
            <a:endParaRPr lang="en-GB" sz="1350" spc="-25" dirty="0">
              <a:solidFill>
                <a:srgbClr val="212121"/>
              </a:solidFill>
              <a:latin typeface="Verdana"/>
              <a:cs typeface="Verdana"/>
            </a:endParaRPr>
          </a:p>
          <a:p>
            <a:pPr marL="12700" marR="5080" algn="just">
              <a:lnSpc>
                <a:spcPct val="107000"/>
              </a:lnSpc>
              <a:spcBef>
                <a:spcPts val="705"/>
              </a:spcBef>
            </a:pPr>
            <a:endParaRPr lang="en-GB" sz="1350" spc="-25" dirty="0">
              <a:solidFill>
                <a:srgbClr val="212121"/>
              </a:solidFill>
              <a:latin typeface="Verdana"/>
              <a:cs typeface="Verdana"/>
            </a:endParaRPr>
          </a:p>
          <a:p>
            <a:pPr marL="12700" marR="5080" algn="just">
              <a:lnSpc>
                <a:spcPct val="107000"/>
              </a:lnSpc>
              <a:spcBef>
                <a:spcPts val="705"/>
              </a:spcBef>
            </a:pPr>
            <a:endParaRPr lang="en-GB" sz="1350" spc="-25" dirty="0">
              <a:solidFill>
                <a:srgbClr val="212121"/>
              </a:solidFill>
              <a:latin typeface="Verdana"/>
              <a:cs typeface="Verdana"/>
            </a:endParaRPr>
          </a:p>
          <a:p>
            <a:pPr marL="12700" marR="5080" algn="just">
              <a:lnSpc>
                <a:spcPct val="107000"/>
              </a:lnSpc>
              <a:spcBef>
                <a:spcPts val="705"/>
              </a:spcBef>
            </a:pPr>
            <a:endParaRPr sz="1350" dirty="0">
              <a:latin typeface="Verdana"/>
              <a:cs typeface="Verdana"/>
            </a:endParaRPr>
          </a:p>
        </p:txBody>
      </p:sp>
      <p:sp>
        <p:nvSpPr>
          <p:cNvPr id="13" name="object 13"/>
          <p:cNvSpPr txBox="1">
            <a:spLocks noGrp="1"/>
          </p:cNvSpPr>
          <p:nvPr>
            <p:ph type="title"/>
          </p:nvPr>
        </p:nvSpPr>
        <p:spPr>
          <a:xfrm>
            <a:off x="1949266" y="1602018"/>
            <a:ext cx="3654425" cy="859790"/>
          </a:xfrm>
          <a:prstGeom prst="rect">
            <a:avLst/>
          </a:prstGeom>
        </p:spPr>
        <p:txBody>
          <a:bodyPr vert="horz" wrap="square" lIns="0" tIns="15240" rIns="0" bIns="0" rtlCol="0">
            <a:spAutoFit/>
          </a:bodyPr>
          <a:lstStyle/>
          <a:p>
            <a:pPr marL="12700">
              <a:lnSpc>
                <a:spcPct val="100000"/>
              </a:lnSpc>
              <a:spcBef>
                <a:spcPts val="120"/>
              </a:spcBef>
            </a:pPr>
            <a:r>
              <a:rPr spc="-340" dirty="0">
                <a:latin typeface="Verdana"/>
                <a:cs typeface="Verdana"/>
              </a:rPr>
              <a:t>S</a:t>
            </a:r>
            <a:r>
              <a:rPr spc="-50" dirty="0">
                <a:latin typeface="Verdana"/>
                <a:cs typeface="Verdana"/>
              </a:rPr>
              <a:t>E</a:t>
            </a:r>
            <a:r>
              <a:rPr spc="-220" dirty="0">
                <a:latin typeface="Verdana"/>
                <a:cs typeface="Verdana"/>
              </a:rPr>
              <a:t>R</a:t>
            </a:r>
            <a:r>
              <a:rPr spc="25" dirty="0">
                <a:latin typeface="Verdana"/>
                <a:cs typeface="Verdana"/>
              </a:rPr>
              <a:t>V</a:t>
            </a:r>
            <a:r>
              <a:rPr spc="-1125" dirty="0">
                <a:latin typeface="Verdana"/>
                <a:cs typeface="Verdana"/>
              </a:rPr>
              <a:t>I</a:t>
            </a:r>
            <a:r>
              <a:rPr spc="90" dirty="0">
                <a:latin typeface="Verdana"/>
                <a:cs typeface="Verdana"/>
              </a:rPr>
              <a:t>C</a:t>
            </a:r>
            <a:r>
              <a:rPr spc="-50" dirty="0">
                <a:latin typeface="Verdana"/>
                <a:cs typeface="Verdana"/>
              </a:rPr>
              <a:t>E</a:t>
            </a:r>
            <a:r>
              <a:rPr spc="-335" dirty="0">
                <a:latin typeface="Verdana"/>
                <a:cs typeface="Verdana"/>
              </a:rPr>
              <a: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281</TotalTime>
  <Words>720</Words>
  <Application>Microsoft Office PowerPoint</Application>
  <PresentationFormat>Custom</PresentationFormat>
  <Paragraphs>110</Paragraphs>
  <Slides>34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Malgun Gothic</vt:lpstr>
      <vt:lpstr>Calibri</vt:lpstr>
      <vt:lpstr>Laila</vt:lpstr>
      <vt:lpstr>Tahoma</vt:lpstr>
      <vt:lpstr>Trebuchet MS</vt:lpstr>
      <vt:lpstr>Verdana</vt:lpstr>
      <vt:lpstr>Office Theme</vt:lpstr>
      <vt:lpstr>PowerPoint Presentation</vt:lpstr>
      <vt:lpstr>ABOUT OUR  COMPANY</vt:lpstr>
      <vt:lpstr>MORE ABOUT OUR  SERVICES </vt:lpstr>
      <vt:lpstr>OUR VISION</vt:lpstr>
      <vt:lpstr>QUALITY POLICY</vt:lpstr>
      <vt:lpstr>HEALTH &amp;  SAFETY SYSTEM</vt:lpstr>
      <vt:lpstr>PowerPoint Presentation</vt:lpstr>
      <vt:lpstr>EXECUTIVE MANAGER'S  MESSAGE</vt:lpstr>
      <vt:lpstr>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IIPCO Company Profile.pdf</dc:title>
  <dc:creator>Rythm Blues</dc:creator>
  <cp:keywords>DAFPIBfjdMI,BAEjc-3bmoQ</cp:keywords>
  <cp:lastModifiedBy>5u9</cp:lastModifiedBy>
  <cp:revision>55</cp:revision>
  <dcterms:created xsi:type="dcterms:W3CDTF">2023-03-04T13:28:06Z</dcterms:created>
  <dcterms:modified xsi:type="dcterms:W3CDTF">2023-12-24T12:17:02Z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2022-10-21T00:00:00Z</vt:filetime>
  </property>
  <property fmtid="{D5CDD505-2E9C-101B-9397-08002B2CF9AE}" pid="3" name="Creator">
    <vt:lpwstr>Canva</vt:lpwstr>
  </property>
  <property fmtid="{D5CDD505-2E9C-101B-9397-08002B2CF9AE}" pid="4" name="LastSaved">
    <vt:filetime>2022-10-21T00:00:00Z</vt:filetime>
  </property>
</Properties>
</file>